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M PLUS 1p"/>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横関希美"/>
  <p:cmAuthor clrIdx="1" id="1" initials="" lastIdx="1" name="佐藤大海"/>
  <p:cmAuthor clrIdx="2" id="2" initials="" lastIdx="1" name="二宮涼香"/>
  <p:cmAuthor clrIdx="3" id="3" initials="" lastIdx="1" name="北嵐龍太"/>
  <p:cmAuthor clrIdx="4" id="4" initials="" lastIdx="1" name="西山元希"/>
  <p:cmAuthor clrIdx="5" id="5" initials="" lastIdx="1" name="瀬戸口サイモン"/>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MPLUS1p-bold.fntdata"/><Relationship Id="rId81" Type="http://schemas.openxmlformats.org/officeDocument/2006/relationships/font" Target="fonts/MPLUS1p-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21T05:18:06.107">
    <p:pos x="268" y="588"/>
    <p:text>これの出し方がわからないので出し方を記載する</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8-21T04:59:39.397">
    <p:pos x="1873" y="2702"/>
    <p:text>エンターとかも記載したほうが良きかもです。</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8-21T04:54:53.989">
    <p:pos x="6000" y="0"/>
    <p:text>コピペあるならもっと早く教えてってなったから、このスライド上の方にあった方がいいと思いました</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08-17T09:24:26.554">
    <p:pos x="239" y="1069"/>
    <p:text>「passward」？
「password」かな、正しくは</p:text>
  </p:cm>
  <p:cm authorId="3" idx="1" dt="2023-08-17T09:24:26.554">
    <p:pos x="239" y="1069"/>
    <p:text>スペル間違ってました。すいません。
ここで入力するのは49スライド目と同じで自身のプロキシのusernameとpasswordです。</p:text>
  </p:cm>
  <p:cm authorId="4" idx="1" dt="2023-08-18T03:45:43.081">
    <p:pos x="371" y="-11"/>
    <p:text>これの位置もっと右のほうが分かりやすいかも</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1" dt="2023-09-07T07:39:36.132">
    <p:pos x="6000" y="0"/>
    <p:text>プロキシのパスワードに「"%", "!"」などのエンコードするべき文字が入っている場合は、
｢sudo nano /etc/profile.d/proxy.sh｣でプロキシのパスワードをエンコードする必要がある。</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9e0d1f6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39e0d1f6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fe08116d4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fe08116d4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fe08116d4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fe08116d4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a06dd3d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a06dd3d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fe08116d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fe08116d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daed5c18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daed5c18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fa77a8b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fa77a8b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fa77a8b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fa77a8b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fa77a8b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fa77a8b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fa77a8b7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fa77a8b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fe08116d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fe08116d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9e0d1f6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9e0d1f6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fa77a8b7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fa77a8b7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9e0d1f65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39e0d1f65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39e0d1f65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39e0d1f6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9e0d1f65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9e0d1f65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9e0d1f6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39e0d1f6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9e0d1f65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9e0d1f65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9e0d1f65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9e0d1f65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fa77a8b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fa77a8b7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fe08116d4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fe08116d4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5fe08116d4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5fe08116d4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471ecc37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7471ecc37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fe08116d4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fe08116d4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fe08116d4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fe08116d4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fe08116d4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fe08116d4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fe08116d4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fe08116d4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a06dd3de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3a06dd3de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a06dd3d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a06dd3d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fe08116d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5fe08116d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fe08116d4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fe08116d4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5fe08116d4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5fe08116d4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fe08116d4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5fe08116d4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9e0d1f65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9e0d1f65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fe08116d4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5fe08116d4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3a06dd3de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3a06dd3de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75c2868a6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75c2868a6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3a06dd3de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3a06dd3de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ff12958b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ff12958b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fe08116d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fe08116d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4684df66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4684df66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5daed5c18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5daed5c18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5fe08116d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5fe08116d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fe08116d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fe08116d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471ecc37e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471ecc37e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75322f915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75322f915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fe08116d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5fe08116d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fe08116d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5fe08116d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5fe08116d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5fe08116d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fe08116d4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5fe08116d4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5fe08116d4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5fe08116d4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471ecc37e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471ecc37e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7471ecc37e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7471ecc37e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5ff12958b9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5ff12958b9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3a06dd3de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3a06dd3de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7471ecc37e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7471ecc37e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5ff12958b9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5ff12958b9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5ff12958b9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5ff12958b9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ff12958b9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ff12958b9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5ff12958b9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5ff12958b9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5ff12958b9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5ff12958b9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7529a3f0d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7529a3f0d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7529a3f0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7529a3f0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7529a3f0d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7529a3f0d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7529a3f0d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7529a3f0d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7529a3f0d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7529a3f0d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471ecc37e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7471ecc37e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7529a3f0d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7529a3f0d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7529a3f0d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7529a3f0d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7529a3f0d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7529a3f0d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5ff12958b9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5ff12958b9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fa77a8b7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5fa77a8b7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a06dd3d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a06dd3d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471ecc37e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7471ecc37e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 name="Google Shape;72;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419100" lvl="0" marL="457200" rtl="0" algn="ctr">
              <a:spcBef>
                <a:spcPts val="0"/>
              </a:spcBef>
              <a:spcAft>
                <a:spcPts val="0"/>
              </a:spcAft>
              <a:buSzPts val="3000"/>
              <a:buChar char="●"/>
              <a:defRPr/>
            </a:lvl1pPr>
            <a:lvl2pPr indent="-419100" lvl="1" marL="914400" rtl="0" algn="ctr">
              <a:spcBef>
                <a:spcPts val="0"/>
              </a:spcBef>
              <a:spcAft>
                <a:spcPts val="0"/>
              </a:spcAft>
              <a:buSzPts val="3000"/>
              <a:buChar char="○"/>
              <a:defRPr/>
            </a:lvl2pPr>
            <a:lvl3pPr indent="-419100" lvl="2" marL="1371600" rtl="0" algn="ctr">
              <a:spcBef>
                <a:spcPts val="0"/>
              </a:spcBef>
              <a:spcAft>
                <a:spcPts val="0"/>
              </a:spcAft>
              <a:buSzPts val="3000"/>
              <a:buChar char="■"/>
              <a:defRPr/>
            </a:lvl3pPr>
            <a:lvl4pPr indent="-419100" lvl="3" marL="1828800" rtl="0" algn="ctr">
              <a:spcBef>
                <a:spcPts val="0"/>
              </a:spcBef>
              <a:spcAft>
                <a:spcPts val="0"/>
              </a:spcAft>
              <a:buSzPts val="3000"/>
              <a:buChar char="●"/>
              <a:defRPr/>
            </a:lvl4pPr>
            <a:lvl5pPr indent="-419100" lvl="4" marL="2286000" rtl="0" algn="ctr">
              <a:spcBef>
                <a:spcPts val="0"/>
              </a:spcBef>
              <a:spcAft>
                <a:spcPts val="0"/>
              </a:spcAft>
              <a:buSzPts val="3000"/>
              <a:buChar char="○"/>
              <a:defRPr/>
            </a:lvl5pPr>
            <a:lvl6pPr indent="-419100" lvl="5" marL="2743200" rtl="0" algn="ctr">
              <a:spcBef>
                <a:spcPts val="0"/>
              </a:spcBef>
              <a:spcAft>
                <a:spcPts val="0"/>
              </a:spcAft>
              <a:buSzPts val="3000"/>
              <a:buChar char="■"/>
              <a:defRPr/>
            </a:lvl6pPr>
            <a:lvl7pPr indent="-419100" lvl="6" marL="3200400" rtl="0" algn="ctr">
              <a:spcBef>
                <a:spcPts val="0"/>
              </a:spcBef>
              <a:spcAft>
                <a:spcPts val="0"/>
              </a:spcAft>
              <a:buSzPts val="3000"/>
              <a:buChar char="●"/>
              <a:defRPr/>
            </a:lvl7pPr>
            <a:lvl8pPr indent="-419100" lvl="7" marL="3657600" rtl="0" algn="ctr">
              <a:spcBef>
                <a:spcPts val="0"/>
              </a:spcBef>
              <a:spcAft>
                <a:spcPts val="0"/>
              </a:spcAft>
              <a:buSzPts val="3000"/>
              <a:buChar char="○"/>
              <a:defRPr/>
            </a:lvl8pPr>
            <a:lvl9pPr indent="-419100" lvl="8" marL="4114800" rtl="0" algn="ctr">
              <a:spcBef>
                <a:spcPts val="0"/>
              </a:spcBef>
              <a:spcAft>
                <a:spcPts val="0"/>
              </a:spcAft>
              <a:buSzPts val="3000"/>
              <a:buChar char="■"/>
              <a:defRPr/>
            </a:lvl9pPr>
          </a:lstStyle>
          <a:p/>
        </p:txBody>
      </p:sp>
      <p:sp>
        <p:nvSpPr>
          <p:cNvPr id="73" name="Google Shape;73;p11"/>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2"/>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pic>
        <p:nvPicPr>
          <p:cNvPr id="76" name="Google Shape;76;p12"/>
          <p:cNvPicPr preferRelativeResize="0"/>
          <p:nvPr/>
        </p:nvPicPr>
        <p:blipFill rotWithShape="1">
          <a:blip r:embed="rId2">
            <a:alphaModFix/>
          </a:blip>
          <a:srcRect b="-15799" l="6790" r="-6790" t="15800"/>
          <a:stretch/>
        </p:blipFill>
        <p:spPr>
          <a:xfrm>
            <a:off x="0" y="0"/>
            <a:ext cx="1754024" cy="1224001"/>
          </a:xfrm>
          <a:prstGeom prst="rect">
            <a:avLst/>
          </a:prstGeom>
          <a:noFill/>
          <a:ln>
            <a:noFill/>
          </a:ln>
        </p:spPr>
      </p:pic>
      <p:pic>
        <p:nvPicPr>
          <p:cNvPr id="77" name="Google Shape;77;p12"/>
          <p:cNvPicPr preferRelativeResize="0"/>
          <p:nvPr/>
        </p:nvPicPr>
        <p:blipFill>
          <a:blip r:embed="rId3">
            <a:alphaModFix/>
          </a:blip>
          <a:stretch>
            <a:fillRect/>
          </a:stretch>
        </p:blipFill>
        <p:spPr>
          <a:xfrm>
            <a:off x="7668825" y="265800"/>
            <a:ext cx="1247637" cy="393600"/>
          </a:xfrm>
          <a:prstGeom prst="rect">
            <a:avLst/>
          </a:prstGeom>
          <a:noFill/>
          <a:ln>
            <a:noFill/>
          </a:ln>
        </p:spPr>
      </p:pic>
      <p:cxnSp>
        <p:nvCxnSpPr>
          <p:cNvPr id="78" name="Google Shape;78;p12"/>
          <p:cNvCxnSpPr/>
          <p:nvPr/>
        </p:nvCxnSpPr>
        <p:spPr>
          <a:xfrm>
            <a:off x="9800" y="5057125"/>
            <a:ext cx="9144000" cy="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cxnSp>
        <p:nvCxnSpPr>
          <p:cNvPr id="18" name="Google Shape;18;p3"/>
          <p:cNvCxnSpPr/>
          <p:nvPr/>
        </p:nvCxnSpPr>
        <p:spPr>
          <a:xfrm>
            <a:off x="9800" y="5057125"/>
            <a:ext cx="9144000" cy="0"/>
          </a:xfrm>
          <a:prstGeom prst="straightConnector1">
            <a:avLst/>
          </a:prstGeom>
          <a:noFill/>
          <a:ln cap="flat" cmpd="sng" w="28575">
            <a:solidFill>
              <a:srgbClr val="FF9900"/>
            </a:solidFill>
            <a:prstDash val="solid"/>
            <a:round/>
            <a:headEnd len="med" w="med" type="none"/>
            <a:tailEnd len="med" w="med" type="none"/>
          </a:ln>
        </p:spPr>
      </p:cxnSp>
      <p:pic>
        <p:nvPicPr>
          <p:cNvPr id="19" name="Google Shape;19;p3"/>
          <p:cNvPicPr preferRelativeResize="0"/>
          <p:nvPr/>
        </p:nvPicPr>
        <p:blipFill>
          <a:blip r:embed="rId2">
            <a:alphaModFix/>
          </a:blip>
          <a:stretch>
            <a:fillRect/>
          </a:stretch>
        </p:blipFill>
        <p:spPr>
          <a:xfrm>
            <a:off x="7668825" y="265800"/>
            <a:ext cx="1247637" cy="393600"/>
          </a:xfrm>
          <a:prstGeom prst="rect">
            <a:avLst/>
          </a:prstGeom>
          <a:noFill/>
          <a:ln>
            <a:noFill/>
          </a:ln>
        </p:spPr>
      </p:pic>
      <p:pic>
        <p:nvPicPr>
          <p:cNvPr id="20" name="Google Shape;20;p3"/>
          <p:cNvPicPr preferRelativeResize="0"/>
          <p:nvPr/>
        </p:nvPicPr>
        <p:blipFill rotWithShape="1">
          <a:blip r:embed="rId3">
            <a:alphaModFix/>
          </a:blip>
          <a:srcRect b="-15799" l="6790" r="-6790" t="15800"/>
          <a:stretch/>
        </p:blipFill>
        <p:spPr>
          <a:xfrm>
            <a:off x="0" y="0"/>
            <a:ext cx="1754024" cy="1224001"/>
          </a:xfrm>
          <a:prstGeom prst="rect">
            <a:avLst/>
          </a:prstGeom>
          <a:noFill/>
          <a:ln>
            <a:noFill/>
          </a:ln>
        </p:spPr>
      </p:pic>
    </p:spTree>
  </p:cSld>
  <p:clrMapOvr>
    <a:masterClrMapping/>
  </p:clrMapOvr>
  <p:extLst>
    <p:ext uri="{DCECCB84-F9BA-43D5-87BE-67443E8EF086}">
      <p15:sldGuideLst>
        <p15:guide id="1" orient="horz" pos="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419100" lvl="0" marL="457200" rtl="0">
              <a:spcBef>
                <a:spcPts val="0"/>
              </a:spcBef>
              <a:spcAft>
                <a:spcPts val="0"/>
              </a:spcAft>
              <a:buSzPts val="3000"/>
              <a:buChar char="●"/>
              <a:defRPr/>
            </a:lvl1pPr>
            <a:lvl2pPr indent="-419100" lvl="1" marL="914400" rtl="0">
              <a:spcBef>
                <a:spcPts val="0"/>
              </a:spcBef>
              <a:spcAft>
                <a:spcPts val="0"/>
              </a:spcAft>
              <a:buSzPts val="3000"/>
              <a:buChar char="○"/>
              <a:defRPr/>
            </a:lvl2pPr>
            <a:lvl3pPr indent="-419100" lvl="2" marL="1371600" rtl="0">
              <a:spcBef>
                <a:spcPts val="0"/>
              </a:spcBef>
              <a:spcAft>
                <a:spcPts val="0"/>
              </a:spcAft>
              <a:buSzPts val="3000"/>
              <a:buChar char="■"/>
              <a:defRPr/>
            </a:lvl3pPr>
            <a:lvl4pPr indent="-419100" lvl="3" marL="1828800" rtl="0">
              <a:spcBef>
                <a:spcPts val="0"/>
              </a:spcBef>
              <a:spcAft>
                <a:spcPts val="0"/>
              </a:spcAft>
              <a:buSzPts val="3000"/>
              <a:buChar char="●"/>
              <a:defRPr/>
            </a:lvl4pPr>
            <a:lvl5pPr indent="-419100" lvl="4" marL="2286000" rtl="0">
              <a:spcBef>
                <a:spcPts val="0"/>
              </a:spcBef>
              <a:spcAft>
                <a:spcPts val="0"/>
              </a:spcAft>
              <a:buSzPts val="3000"/>
              <a:buChar char="○"/>
              <a:defRPr/>
            </a:lvl5pPr>
            <a:lvl6pPr indent="-419100" lvl="5" marL="2743200" rtl="0">
              <a:spcBef>
                <a:spcPts val="0"/>
              </a:spcBef>
              <a:spcAft>
                <a:spcPts val="0"/>
              </a:spcAft>
              <a:buSzPts val="3000"/>
              <a:buChar char="■"/>
              <a:defRPr/>
            </a:lvl6pPr>
            <a:lvl7pPr indent="-419100" lvl="6" marL="3200400" rtl="0">
              <a:spcBef>
                <a:spcPts val="0"/>
              </a:spcBef>
              <a:spcAft>
                <a:spcPts val="0"/>
              </a:spcAft>
              <a:buSzPts val="3000"/>
              <a:buChar char="●"/>
              <a:defRPr/>
            </a:lvl7pPr>
            <a:lvl8pPr indent="-419100" lvl="7" marL="3657600" rtl="0">
              <a:spcBef>
                <a:spcPts val="0"/>
              </a:spcBef>
              <a:spcAft>
                <a:spcPts val="0"/>
              </a:spcAft>
              <a:buSzPts val="3000"/>
              <a:buChar char="○"/>
              <a:defRPr/>
            </a:lvl8pPr>
            <a:lvl9pPr indent="-419100" lvl="8" marL="4114800" rtl="0">
              <a:spcBef>
                <a:spcPts val="0"/>
              </a:spcBef>
              <a:spcAft>
                <a:spcPts val="0"/>
              </a:spcAft>
              <a:buSzPts val="3000"/>
              <a:buChar char="■"/>
              <a:defRPr/>
            </a:lvl9pPr>
          </a:lstStyle>
          <a:p/>
        </p:txBody>
      </p:sp>
      <p:sp>
        <p:nvSpPr>
          <p:cNvPr id="24" name="Google Shape;24;p4"/>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cxnSp>
        <p:nvCxnSpPr>
          <p:cNvPr id="25" name="Google Shape;25;p4"/>
          <p:cNvCxnSpPr/>
          <p:nvPr/>
        </p:nvCxnSpPr>
        <p:spPr>
          <a:xfrm>
            <a:off x="9800" y="5057125"/>
            <a:ext cx="9144000" cy="0"/>
          </a:xfrm>
          <a:prstGeom prst="straightConnector1">
            <a:avLst/>
          </a:prstGeom>
          <a:noFill/>
          <a:ln cap="flat" cmpd="sng" w="28575">
            <a:solidFill>
              <a:srgbClr val="FF9900"/>
            </a:solidFill>
            <a:prstDash val="solid"/>
            <a:round/>
            <a:headEnd len="med" w="med" type="none"/>
            <a:tailEnd len="med" w="med" type="none"/>
          </a:ln>
        </p:spPr>
      </p:cxnSp>
      <p:pic>
        <p:nvPicPr>
          <p:cNvPr id="26" name="Google Shape;26;p4"/>
          <p:cNvPicPr preferRelativeResize="0"/>
          <p:nvPr/>
        </p:nvPicPr>
        <p:blipFill rotWithShape="1">
          <a:blip r:embed="rId2">
            <a:alphaModFix/>
          </a:blip>
          <a:srcRect b="-15799" l="6790" r="-6790" t="15800"/>
          <a:stretch/>
        </p:blipFill>
        <p:spPr>
          <a:xfrm>
            <a:off x="0" y="0"/>
            <a:ext cx="1754024" cy="1224001"/>
          </a:xfrm>
          <a:prstGeom prst="rect">
            <a:avLst/>
          </a:prstGeom>
          <a:noFill/>
          <a:ln>
            <a:noFill/>
          </a:ln>
        </p:spPr>
      </p:pic>
      <p:pic>
        <p:nvPicPr>
          <p:cNvPr id="27" name="Google Shape;27;p4"/>
          <p:cNvPicPr preferRelativeResize="0"/>
          <p:nvPr/>
        </p:nvPicPr>
        <p:blipFill>
          <a:blip r:embed="rId3">
            <a:alphaModFix/>
          </a:blip>
          <a:stretch>
            <a:fillRect/>
          </a:stretch>
        </p:blipFill>
        <p:spPr>
          <a:xfrm>
            <a:off x="7668825" y="265800"/>
            <a:ext cx="1247637"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5"/>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pic>
        <p:nvPicPr>
          <p:cNvPr id="33" name="Google Shape;33;p5"/>
          <p:cNvPicPr preferRelativeResize="0"/>
          <p:nvPr/>
        </p:nvPicPr>
        <p:blipFill rotWithShape="1">
          <a:blip r:embed="rId2">
            <a:alphaModFix/>
          </a:blip>
          <a:srcRect b="-15799" l="6790" r="-6790" t="15800"/>
          <a:stretch/>
        </p:blipFill>
        <p:spPr>
          <a:xfrm>
            <a:off x="0" y="0"/>
            <a:ext cx="1754024" cy="1224001"/>
          </a:xfrm>
          <a:prstGeom prst="rect">
            <a:avLst/>
          </a:prstGeom>
          <a:noFill/>
          <a:ln>
            <a:noFill/>
          </a:ln>
        </p:spPr>
      </p:pic>
      <p:pic>
        <p:nvPicPr>
          <p:cNvPr id="34" name="Google Shape;34;p5"/>
          <p:cNvPicPr preferRelativeResize="0"/>
          <p:nvPr/>
        </p:nvPicPr>
        <p:blipFill>
          <a:blip r:embed="rId3">
            <a:alphaModFix/>
          </a:blip>
          <a:stretch>
            <a:fillRect/>
          </a:stretch>
        </p:blipFill>
        <p:spPr>
          <a:xfrm>
            <a:off x="7668825" y="265800"/>
            <a:ext cx="1247637" cy="393600"/>
          </a:xfrm>
          <a:prstGeom prst="rect">
            <a:avLst/>
          </a:prstGeom>
          <a:noFill/>
          <a:ln>
            <a:noFill/>
          </a:ln>
        </p:spPr>
      </p:pic>
      <p:cxnSp>
        <p:nvCxnSpPr>
          <p:cNvPr id="35" name="Google Shape;35;p5"/>
          <p:cNvCxnSpPr/>
          <p:nvPr/>
        </p:nvCxnSpPr>
        <p:spPr>
          <a:xfrm>
            <a:off x="9800" y="5057125"/>
            <a:ext cx="9144000" cy="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6"/>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pic>
        <p:nvPicPr>
          <p:cNvPr id="39" name="Google Shape;39;p6"/>
          <p:cNvPicPr preferRelativeResize="0"/>
          <p:nvPr/>
        </p:nvPicPr>
        <p:blipFill rotWithShape="1">
          <a:blip r:embed="rId2">
            <a:alphaModFix/>
          </a:blip>
          <a:srcRect b="-15799" l="6790" r="-6790" t="15800"/>
          <a:stretch/>
        </p:blipFill>
        <p:spPr>
          <a:xfrm>
            <a:off x="0" y="0"/>
            <a:ext cx="1754024" cy="1224001"/>
          </a:xfrm>
          <a:prstGeom prst="rect">
            <a:avLst/>
          </a:prstGeom>
          <a:noFill/>
          <a:ln>
            <a:noFill/>
          </a:ln>
        </p:spPr>
      </p:pic>
      <p:pic>
        <p:nvPicPr>
          <p:cNvPr id="40" name="Google Shape;40;p6"/>
          <p:cNvPicPr preferRelativeResize="0"/>
          <p:nvPr/>
        </p:nvPicPr>
        <p:blipFill>
          <a:blip r:embed="rId3">
            <a:alphaModFix/>
          </a:blip>
          <a:stretch>
            <a:fillRect/>
          </a:stretch>
        </p:blipFill>
        <p:spPr>
          <a:xfrm>
            <a:off x="7668825" y="265800"/>
            <a:ext cx="1247637" cy="393600"/>
          </a:xfrm>
          <a:prstGeom prst="rect">
            <a:avLst/>
          </a:prstGeom>
          <a:noFill/>
          <a:ln>
            <a:noFill/>
          </a:ln>
        </p:spPr>
      </p:pic>
      <p:cxnSp>
        <p:nvCxnSpPr>
          <p:cNvPr id="41" name="Google Shape;41;p6"/>
          <p:cNvCxnSpPr/>
          <p:nvPr/>
        </p:nvCxnSpPr>
        <p:spPr>
          <a:xfrm>
            <a:off x="9800" y="5133325"/>
            <a:ext cx="9144000" cy="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 name="Google Shape;4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5" name="Google Shape;45;p7"/>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pic>
        <p:nvPicPr>
          <p:cNvPr id="46" name="Google Shape;46;p7"/>
          <p:cNvPicPr preferRelativeResize="0"/>
          <p:nvPr/>
        </p:nvPicPr>
        <p:blipFill rotWithShape="1">
          <a:blip r:embed="rId2">
            <a:alphaModFix/>
          </a:blip>
          <a:srcRect b="-15799" l="6790" r="-6790" t="15800"/>
          <a:stretch/>
        </p:blipFill>
        <p:spPr>
          <a:xfrm>
            <a:off x="0" y="0"/>
            <a:ext cx="1754024" cy="1224001"/>
          </a:xfrm>
          <a:prstGeom prst="rect">
            <a:avLst/>
          </a:prstGeom>
          <a:noFill/>
          <a:ln>
            <a:noFill/>
          </a:ln>
        </p:spPr>
      </p:pic>
      <p:pic>
        <p:nvPicPr>
          <p:cNvPr id="47" name="Google Shape;47;p7"/>
          <p:cNvPicPr preferRelativeResize="0"/>
          <p:nvPr/>
        </p:nvPicPr>
        <p:blipFill>
          <a:blip r:embed="rId3">
            <a:alphaModFix/>
          </a:blip>
          <a:stretch>
            <a:fillRect/>
          </a:stretch>
        </p:blipFill>
        <p:spPr>
          <a:xfrm>
            <a:off x="7668825" y="265800"/>
            <a:ext cx="1247637" cy="393600"/>
          </a:xfrm>
          <a:prstGeom prst="rect">
            <a:avLst/>
          </a:prstGeom>
          <a:noFill/>
          <a:ln>
            <a:noFill/>
          </a:ln>
        </p:spPr>
      </p:pic>
      <p:cxnSp>
        <p:nvCxnSpPr>
          <p:cNvPr id="48" name="Google Shape;48;p7"/>
          <p:cNvCxnSpPr/>
          <p:nvPr/>
        </p:nvCxnSpPr>
        <p:spPr>
          <a:xfrm>
            <a:off x="9800" y="5057125"/>
            <a:ext cx="9144000" cy="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1" name="Google Shape;51;p8"/>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pic>
        <p:nvPicPr>
          <p:cNvPr id="52" name="Google Shape;52;p8"/>
          <p:cNvPicPr preferRelativeResize="0"/>
          <p:nvPr/>
        </p:nvPicPr>
        <p:blipFill rotWithShape="1">
          <a:blip r:embed="rId2">
            <a:alphaModFix/>
          </a:blip>
          <a:srcRect b="-15799" l="6790" r="-6790" t="15800"/>
          <a:stretch/>
        </p:blipFill>
        <p:spPr>
          <a:xfrm>
            <a:off x="0" y="0"/>
            <a:ext cx="1754024" cy="1224001"/>
          </a:xfrm>
          <a:prstGeom prst="rect">
            <a:avLst/>
          </a:prstGeom>
          <a:noFill/>
          <a:ln>
            <a:noFill/>
          </a:ln>
        </p:spPr>
      </p:pic>
      <p:pic>
        <p:nvPicPr>
          <p:cNvPr id="53" name="Google Shape;53;p8"/>
          <p:cNvPicPr preferRelativeResize="0"/>
          <p:nvPr/>
        </p:nvPicPr>
        <p:blipFill>
          <a:blip r:embed="rId3">
            <a:alphaModFix/>
          </a:blip>
          <a:stretch>
            <a:fillRect/>
          </a:stretch>
        </p:blipFill>
        <p:spPr>
          <a:xfrm>
            <a:off x="7668825" y="265800"/>
            <a:ext cx="1247637" cy="393600"/>
          </a:xfrm>
          <a:prstGeom prst="rect">
            <a:avLst/>
          </a:prstGeom>
          <a:noFill/>
          <a:ln>
            <a:noFill/>
          </a:ln>
        </p:spPr>
      </p:pic>
      <p:cxnSp>
        <p:nvCxnSpPr>
          <p:cNvPr id="54" name="Google Shape;54;p8"/>
          <p:cNvCxnSpPr/>
          <p:nvPr/>
        </p:nvCxnSpPr>
        <p:spPr>
          <a:xfrm>
            <a:off x="9800" y="5057125"/>
            <a:ext cx="9144000" cy="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8" name="Google Shape;5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9" name="Google Shape;5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419100" lvl="0" marL="457200" rtl="0">
              <a:spcBef>
                <a:spcPts val="0"/>
              </a:spcBef>
              <a:spcAft>
                <a:spcPts val="0"/>
              </a:spcAft>
              <a:buSzPts val="3000"/>
              <a:buChar char="●"/>
              <a:defRPr/>
            </a:lvl1pPr>
            <a:lvl2pPr indent="-419100" lvl="1" marL="914400" rtl="0">
              <a:spcBef>
                <a:spcPts val="0"/>
              </a:spcBef>
              <a:spcAft>
                <a:spcPts val="0"/>
              </a:spcAft>
              <a:buSzPts val="3000"/>
              <a:buChar char="○"/>
              <a:defRPr/>
            </a:lvl2pPr>
            <a:lvl3pPr indent="-419100" lvl="2" marL="1371600" rtl="0">
              <a:spcBef>
                <a:spcPts val="0"/>
              </a:spcBef>
              <a:spcAft>
                <a:spcPts val="0"/>
              </a:spcAft>
              <a:buSzPts val="3000"/>
              <a:buChar char="■"/>
              <a:defRPr/>
            </a:lvl3pPr>
            <a:lvl4pPr indent="-419100" lvl="3" marL="1828800" rtl="0">
              <a:spcBef>
                <a:spcPts val="0"/>
              </a:spcBef>
              <a:spcAft>
                <a:spcPts val="0"/>
              </a:spcAft>
              <a:buSzPts val="3000"/>
              <a:buChar char="●"/>
              <a:defRPr/>
            </a:lvl4pPr>
            <a:lvl5pPr indent="-419100" lvl="4" marL="2286000" rtl="0">
              <a:spcBef>
                <a:spcPts val="0"/>
              </a:spcBef>
              <a:spcAft>
                <a:spcPts val="0"/>
              </a:spcAft>
              <a:buSzPts val="3000"/>
              <a:buChar char="○"/>
              <a:defRPr/>
            </a:lvl5pPr>
            <a:lvl6pPr indent="-419100" lvl="5" marL="2743200" rtl="0">
              <a:spcBef>
                <a:spcPts val="0"/>
              </a:spcBef>
              <a:spcAft>
                <a:spcPts val="0"/>
              </a:spcAft>
              <a:buSzPts val="3000"/>
              <a:buChar char="■"/>
              <a:defRPr/>
            </a:lvl6pPr>
            <a:lvl7pPr indent="-419100" lvl="6" marL="3200400" rtl="0">
              <a:spcBef>
                <a:spcPts val="0"/>
              </a:spcBef>
              <a:spcAft>
                <a:spcPts val="0"/>
              </a:spcAft>
              <a:buSzPts val="3000"/>
              <a:buChar char="●"/>
              <a:defRPr/>
            </a:lvl7pPr>
            <a:lvl8pPr indent="-419100" lvl="7" marL="3657600" rtl="0">
              <a:spcBef>
                <a:spcPts val="0"/>
              </a:spcBef>
              <a:spcAft>
                <a:spcPts val="0"/>
              </a:spcAft>
              <a:buSzPts val="3000"/>
              <a:buChar char="○"/>
              <a:defRPr/>
            </a:lvl8pPr>
            <a:lvl9pPr indent="-419100" lvl="8" marL="4114800" rtl="0">
              <a:spcBef>
                <a:spcPts val="0"/>
              </a:spcBef>
              <a:spcAft>
                <a:spcPts val="0"/>
              </a:spcAft>
              <a:buSzPts val="3000"/>
              <a:buChar char="■"/>
              <a:defRPr/>
            </a:lvl9pPr>
          </a:lstStyle>
          <a:p/>
        </p:txBody>
      </p:sp>
      <p:sp>
        <p:nvSpPr>
          <p:cNvPr id="60" name="Google Shape;60;p9"/>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pic>
        <p:nvPicPr>
          <p:cNvPr id="61" name="Google Shape;61;p9"/>
          <p:cNvPicPr preferRelativeResize="0"/>
          <p:nvPr/>
        </p:nvPicPr>
        <p:blipFill rotWithShape="1">
          <a:blip r:embed="rId2">
            <a:alphaModFix/>
          </a:blip>
          <a:srcRect b="-15799" l="6790" r="-6790" t="15800"/>
          <a:stretch/>
        </p:blipFill>
        <p:spPr>
          <a:xfrm>
            <a:off x="0" y="0"/>
            <a:ext cx="1754024" cy="1224001"/>
          </a:xfrm>
          <a:prstGeom prst="rect">
            <a:avLst/>
          </a:prstGeom>
          <a:noFill/>
          <a:ln>
            <a:noFill/>
          </a:ln>
        </p:spPr>
      </p:pic>
      <p:pic>
        <p:nvPicPr>
          <p:cNvPr id="62" name="Google Shape;62;p9"/>
          <p:cNvPicPr preferRelativeResize="0"/>
          <p:nvPr/>
        </p:nvPicPr>
        <p:blipFill>
          <a:blip r:embed="rId3">
            <a:alphaModFix/>
          </a:blip>
          <a:stretch>
            <a:fillRect/>
          </a:stretch>
        </p:blipFill>
        <p:spPr>
          <a:xfrm>
            <a:off x="7668825" y="265800"/>
            <a:ext cx="1247637" cy="393600"/>
          </a:xfrm>
          <a:prstGeom prst="rect">
            <a:avLst/>
          </a:prstGeom>
          <a:noFill/>
          <a:ln>
            <a:noFill/>
          </a:ln>
        </p:spPr>
      </p:pic>
      <p:cxnSp>
        <p:nvCxnSpPr>
          <p:cNvPr id="63" name="Google Shape;63;p9"/>
          <p:cNvCxnSpPr/>
          <p:nvPr/>
        </p:nvCxnSpPr>
        <p:spPr>
          <a:xfrm>
            <a:off x="9800" y="5057125"/>
            <a:ext cx="9144000" cy="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3000"/>
              <a:buNone/>
              <a:defRPr/>
            </a:lvl1pPr>
          </a:lstStyle>
          <a:p/>
        </p:txBody>
      </p:sp>
      <p:sp>
        <p:nvSpPr>
          <p:cNvPr id="66" name="Google Shape;66;p10"/>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pic>
        <p:nvPicPr>
          <p:cNvPr id="67" name="Google Shape;67;p10"/>
          <p:cNvPicPr preferRelativeResize="0"/>
          <p:nvPr/>
        </p:nvPicPr>
        <p:blipFill rotWithShape="1">
          <a:blip r:embed="rId2">
            <a:alphaModFix/>
          </a:blip>
          <a:srcRect b="-15799" l="6790" r="-6790" t="15800"/>
          <a:stretch/>
        </p:blipFill>
        <p:spPr>
          <a:xfrm>
            <a:off x="0" y="0"/>
            <a:ext cx="1754024" cy="1224001"/>
          </a:xfrm>
          <a:prstGeom prst="rect">
            <a:avLst/>
          </a:prstGeom>
          <a:noFill/>
          <a:ln>
            <a:noFill/>
          </a:ln>
        </p:spPr>
      </p:pic>
      <p:pic>
        <p:nvPicPr>
          <p:cNvPr id="68" name="Google Shape;68;p10"/>
          <p:cNvPicPr preferRelativeResize="0"/>
          <p:nvPr/>
        </p:nvPicPr>
        <p:blipFill>
          <a:blip r:embed="rId3">
            <a:alphaModFix/>
          </a:blip>
          <a:stretch>
            <a:fillRect/>
          </a:stretch>
        </p:blipFill>
        <p:spPr>
          <a:xfrm>
            <a:off x="7668825" y="265800"/>
            <a:ext cx="1247637" cy="393600"/>
          </a:xfrm>
          <a:prstGeom prst="rect">
            <a:avLst/>
          </a:prstGeom>
          <a:noFill/>
          <a:ln>
            <a:noFill/>
          </a:ln>
        </p:spPr>
      </p:pic>
      <p:cxnSp>
        <p:nvCxnSpPr>
          <p:cNvPr id="69" name="Google Shape;69;p10"/>
          <p:cNvCxnSpPr/>
          <p:nvPr/>
        </p:nvCxnSpPr>
        <p:spPr>
          <a:xfrm>
            <a:off x="9800" y="5057125"/>
            <a:ext cx="9144000" cy="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M PLUS 1p"/>
              <a:buNone/>
              <a:defRPr sz="3000">
                <a:solidFill>
                  <a:schemeClr val="dk1"/>
                </a:solidFill>
                <a:latin typeface="M PLUS 1p"/>
                <a:ea typeface="M PLUS 1p"/>
                <a:cs typeface="M PLUS 1p"/>
                <a:sym typeface="M PLUS 1p"/>
              </a:defRPr>
            </a:lvl1pPr>
            <a:lvl2pPr lvl="1" rtl="0">
              <a:spcBef>
                <a:spcPts val="0"/>
              </a:spcBef>
              <a:spcAft>
                <a:spcPts val="0"/>
              </a:spcAft>
              <a:buClr>
                <a:schemeClr val="dk1"/>
              </a:buClr>
              <a:buSzPts val="2800"/>
              <a:buFont typeface="M PLUS 1p"/>
              <a:buNone/>
              <a:defRPr sz="2800">
                <a:solidFill>
                  <a:schemeClr val="dk1"/>
                </a:solidFill>
                <a:latin typeface="M PLUS 1p"/>
                <a:ea typeface="M PLUS 1p"/>
                <a:cs typeface="M PLUS 1p"/>
                <a:sym typeface="M PLUS 1p"/>
              </a:defRPr>
            </a:lvl2pPr>
            <a:lvl3pPr lvl="2" rtl="0">
              <a:spcBef>
                <a:spcPts val="0"/>
              </a:spcBef>
              <a:spcAft>
                <a:spcPts val="0"/>
              </a:spcAft>
              <a:buClr>
                <a:schemeClr val="dk1"/>
              </a:buClr>
              <a:buSzPts val="2800"/>
              <a:buFont typeface="M PLUS 1p"/>
              <a:buNone/>
              <a:defRPr sz="2800">
                <a:solidFill>
                  <a:schemeClr val="dk1"/>
                </a:solidFill>
                <a:latin typeface="M PLUS 1p"/>
                <a:ea typeface="M PLUS 1p"/>
                <a:cs typeface="M PLUS 1p"/>
                <a:sym typeface="M PLUS 1p"/>
              </a:defRPr>
            </a:lvl3pPr>
            <a:lvl4pPr lvl="3" rtl="0">
              <a:spcBef>
                <a:spcPts val="0"/>
              </a:spcBef>
              <a:spcAft>
                <a:spcPts val="0"/>
              </a:spcAft>
              <a:buClr>
                <a:schemeClr val="dk1"/>
              </a:buClr>
              <a:buSzPts val="2800"/>
              <a:buFont typeface="M PLUS 1p"/>
              <a:buNone/>
              <a:defRPr sz="2800">
                <a:solidFill>
                  <a:schemeClr val="dk1"/>
                </a:solidFill>
                <a:latin typeface="M PLUS 1p"/>
                <a:ea typeface="M PLUS 1p"/>
                <a:cs typeface="M PLUS 1p"/>
                <a:sym typeface="M PLUS 1p"/>
              </a:defRPr>
            </a:lvl4pPr>
            <a:lvl5pPr lvl="4" rtl="0">
              <a:spcBef>
                <a:spcPts val="0"/>
              </a:spcBef>
              <a:spcAft>
                <a:spcPts val="0"/>
              </a:spcAft>
              <a:buClr>
                <a:schemeClr val="dk1"/>
              </a:buClr>
              <a:buSzPts val="2800"/>
              <a:buFont typeface="M PLUS 1p"/>
              <a:buNone/>
              <a:defRPr sz="2800">
                <a:solidFill>
                  <a:schemeClr val="dk1"/>
                </a:solidFill>
                <a:latin typeface="M PLUS 1p"/>
                <a:ea typeface="M PLUS 1p"/>
                <a:cs typeface="M PLUS 1p"/>
                <a:sym typeface="M PLUS 1p"/>
              </a:defRPr>
            </a:lvl5pPr>
            <a:lvl6pPr lvl="5" rtl="0">
              <a:spcBef>
                <a:spcPts val="0"/>
              </a:spcBef>
              <a:spcAft>
                <a:spcPts val="0"/>
              </a:spcAft>
              <a:buClr>
                <a:schemeClr val="dk1"/>
              </a:buClr>
              <a:buSzPts val="2800"/>
              <a:buFont typeface="M PLUS 1p"/>
              <a:buNone/>
              <a:defRPr sz="2800">
                <a:solidFill>
                  <a:schemeClr val="dk1"/>
                </a:solidFill>
                <a:latin typeface="M PLUS 1p"/>
                <a:ea typeface="M PLUS 1p"/>
                <a:cs typeface="M PLUS 1p"/>
                <a:sym typeface="M PLUS 1p"/>
              </a:defRPr>
            </a:lvl6pPr>
            <a:lvl7pPr lvl="6" rtl="0">
              <a:spcBef>
                <a:spcPts val="0"/>
              </a:spcBef>
              <a:spcAft>
                <a:spcPts val="0"/>
              </a:spcAft>
              <a:buClr>
                <a:schemeClr val="dk1"/>
              </a:buClr>
              <a:buSzPts val="2800"/>
              <a:buFont typeface="M PLUS 1p"/>
              <a:buNone/>
              <a:defRPr sz="2800">
                <a:solidFill>
                  <a:schemeClr val="dk1"/>
                </a:solidFill>
                <a:latin typeface="M PLUS 1p"/>
                <a:ea typeface="M PLUS 1p"/>
                <a:cs typeface="M PLUS 1p"/>
                <a:sym typeface="M PLUS 1p"/>
              </a:defRPr>
            </a:lvl7pPr>
            <a:lvl8pPr lvl="7" rtl="0">
              <a:spcBef>
                <a:spcPts val="0"/>
              </a:spcBef>
              <a:spcAft>
                <a:spcPts val="0"/>
              </a:spcAft>
              <a:buClr>
                <a:schemeClr val="dk1"/>
              </a:buClr>
              <a:buSzPts val="2800"/>
              <a:buFont typeface="M PLUS 1p"/>
              <a:buNone/>
              <a:defRPr sz="2800">
                <a:solidFill>
                  <a:schemeClr val="dk1"/>
                </a:solidFill>
                <a:latin typeface="M PLUS 1p"/>
                <a:ea typeface="M PLUS 1p"/>
                <a:cs typeface="M PLUS 1p"/>
                <a:sym typeface="M PLUS 1p"/>
              </a:defRPr>
            </a:lvl8pPr>
            <a:lvl9pPr lvl="8" rtl="0">
              <a:spcBef>
                <a:spcPts val="0"/>
              </a:spcBef>
              <a:spcAft>
                <a:spcPts val="0"/>
              </a:spcAft>
              <a:buClr>
                <a:schemeClr val="dk1"/>
              </a:buClr>
              <a:buSzPts val="2800"/>
              <a:buFont typeface="M PLUS 1p"/>
              <a:buNone/>
              <a:defRPr sz="2800">
                <a:solidFill>
                  <a:schemeClr val="dk1"/>
                </a:solidFill>
                <a:latin typeface="M PLUS 1p"/>
                <a:ea typeface="M PLUS 1p"/>
                <a:cs typeface="M PLUS 1p"/>
                <a:sym typeface="M PLUS 1p"/>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419100" lvl="0" marL="457200" rtl="0">
              <a:lnSpc>
                <a:spcPct val="115000"/>
              </a:lnSpc>
              <a:spcBef>
                <a:spcPts val="0"/>
              </a:spcBef>
              <a:spcAft>
                <a:spcPts val="0"/>
              </a:spcAft>
              <a:buClr>
                <a:schemeClr val="dk2"/>
              </a:buClr>
              <a:buSzPts val="3000"/>
              <a:buFont typeface="M PLUS 1p"/>
              <a:buChar char="●"/>
              <a:defRPr sz="3000">
                <a:solidFill>
                  <a:schemeClr val="dk2"/>
                </a:solidFill>
                <a:latin typeface="M PLUS 1p"/>
                <a:ea typeface="M PLUS 1p"/>
                <a:cs typeface="M PLUS 1p"/>
                <a:sym typeface="M PLUS 1p"/>
              </a:defRPr>
            </a:lvl1pPr>
            <a:lvl2pPr indent="-419100" lvl="1" marL="914400" rtl="0">
              <a:lnSpc>
                <a:spcPct val="115000"/>
              </a:lnSpc>
              <a:spcBef>
                <a:spcPts val="0"/>
              </a:spcBef>
              <a:spcAft>
                <a:spcPts val="0"/>
              </a:spcAft>
              <a:buClr>
                <a:schemeClr val="dk2"/>
              </a:buClr>
              <a:buSzPts val="3000"/>
              <a:buFont typeface="M PLUS 1p"/>
              <a:buChar char="○"/>
              <a:defRPr sz="3000">
                <a:solidFill>
                  <a:schemeClr val="dk2"/>
                </a:solidFill>
                <a:latin typeface="M PLUS 1p"/>
                <a:ea typeface="M PLUS 1p"/>
                <a:cs typeface="M PLUS 1p"/>
                <a:sym typeface="M PLUS 1p"/>
              </a:defRPr>
            </a:lvl2pPr>
            <a:lvl3pPr indent="-419100" lvl="2" marL="1371600" rtl="0">
              <a:lnSpc>
                <a:spcPct val="115000"/>
              </a:lnSpc>
              <a:spcBef>
                <a:spcPts val="0"/>
              </a:spcBef>
              <a:spcAft>
                <a:spcPts val="0"/>
              </a:spcAft>
              <a:buClr>
                <a:schemeClr val="dk2"/>
              </a:buClr>
              <a:buSzPts val="3000"/>
              <a:buFont typeface="M PLUS 1p"/>
              <a:buChar char="■"/>
              <a:defRPr sz="3000">
                <a:solidFill>
                  <a:schemeClr val="dk2"/>
                </a:solidFill>
                <a:latin typeface="M PLUS 1p"/>
                <a:ea typeface="M PLUS 1p"/>
                <a:cs typeface="M PLUS 1p"/>
                <a:sym typeface="M PLUS 1p"/>
              </a:defRPr>
            </a:lvl3pPr>
            <a:lvl4pPr indent="-419100" lvl="3" marL="1828800" rtl="0">
              <a:lnSpc>
                <a:spcPct val="115000"/>
              </a:lnSpc>
              <a:spcBef>
                <a:spcPts val="0"/>
              </a:spcBef>
              <a:spcAft>
                <a:spcPts val="0"/>
              </a:spcAft>
              <a:buClr>
                <a:schemeClr val="dk2"/>
              </a:buClr>
              <a:buSzPts val="3000"/>
              <a:buFont typeface="M PLUS 1p"/>
              <a:buChar char="●"/>
              <a:defRPr sz="3000">
                <a:solidFill>
                  <a:schemeClr val="dk2"/>
                </a:solidFill>
                <a:latin typeface="M PLUS 1p"/>
                <a:ea typeface="M PLUS 1p"/>
                <a:cs typeface="M PLUS 1p"/>
                <a:sym typeface="M PLUS 1p"/>
              </a:defRPr>
            </a:lvl4pPr>
            <a:lvl5pPr indent="-419100" lvl="4" marL="2286000" rtl="0">
              <a:lnSpc>
                <a:spcPct val="115000"/>
              </a:lnSpc>
              <a:spcBef>
                <a:spcPts val="0"/>
              </a:spcBef>
              <a:spcAft>
                <a:spcPts val="0"/>
              </a:spcAft>
              <a:buClr>
                <a:schemeClr val="dk2"/>
              </a:buClr>
              <a:buSzPts val="3000"/>
              <a:buFont typeface="M PLUS 1p"/>
              <a:buChar char="○"/>
              <a:defRPr sz="3000">
                <a:solidFill>
                  <a:schemeClr val="dk2"/>
                </a:solidFill>
                <a:latin typeface="M PLUS 1p"/>
                <a:ea typeface="M PLUS 1p"/>
                <a:cs typeface="M PLUS 1p"/>
                <a:sym typeface="M PLUS 1p"/>
              </a:defRPr>
            </a:lvl5pPr>
            <a:lvl6pPr indent="-419100" lvl="5" marL="2743200" rtl="0">
              <a:lnSpc>
                <a:spcPct val="115000"/>
              </a:lnSpc>
              <a:spcBef>
                <a:spcPts val="0"/>
              </a:spcBef>
              <a:spcAft>
                <a:spcPts val="0"/>
              </a:spcAft>
              <a:buClr>
                <a:schemeClr val="dk2"/>
              </a:buClr>
              <a:buSzPts val="3000"/>
              <a:buFont typeface="M PLUS 1p"/>
              <a:buChar char="■"/>
              <a:defRPr sz="3000">
                <a:solidFill>
                  <a:schemeClr val="dk2"/>
                </a:solidFill>
                <a:latin typeface="M PLUS 1p"/>
                <a:ea typeface="M PLUS 1p"/>
                <a:cs typeface="M PLUS 1p"/>
                <a:sym typeface="M PLUS 1p"/>
              </a:defRPr>
            </a:lvl6pPr>
            <a:lvl7pPr indent="-419100" lvl="6" marL="3200400" rtl="0">
              <a:lnSpc>
                <a:spcPct val="115000"/>
              </a:lnSpc>
              <a:spcBef>
                <a:spcPts val="0"/>
              </a:spcBef>
              <a:spcAft>
                <a:spcPts val="0"/>
              </a:spcAft>
              <a:buClr>
                <a:schemeClr val="dk2"/>
              </a:buClr>
              <a:buSzPts val="3000"/>
              <a:buFont typeface="M PLUS 1p"/>
              <a:buChar char="●"/>
              <a:defRPr sz="3000">
                <a:solidFill>
                  <a:schemeClr val="dk2"/>
                </a:solidFill>
                <a:latin typeface="M PLUS 1p"/>
                <a:ea typeface="M PLUS 1p"/>
                <a:cs typeface="M PLUS 1p"/>
                <a:sym typeface="M PLUS 1p"/>
              </a:defRPr>
            </a:lvl7pPr>
            <a:lvl8pPr indent="-419100" lvl="7" marL="3657600" rtl="0">
              <a:lnSpc>
                <a:spcPct val="115000"/>
              </a:lnSpc>
              <a:spcBef>
                <a:spcPts val="0"/>
              </a:spcBef>
              <a:spcAft>
                <a:spcPts val="0"/>
              </a:spcAft>
              <a:buClr>
                <a:schemeClr val="dk2"/>
              </a:buClr>
              <a:buSzPts val="3000"/>
              <a:buFont typeface="M PLUS 1p"/>
              <a:buChar char="○"/>
              <a:defRPr sz="3000">
                <a:solidFill>
                  <a:schemeClr val="dk2"/>
                </a:solidFill>
                <a:latin typeface="M PLUS 1p"/>
                <a:ea typeface="M PLUS 1p"/>
                <a:cs typeface="M PLUS 1p"/>
                <a:sym typeface="M PLUS 1p"/>
              </a:defRPr>
            </a:lvl8pPr>
            <a:lvl9pPr indent="-419100" lvl="8" marL="4114800" rtl="0">
              <a:lnSpc>
                <a:spcPct val="115000"/>
              </a:lnSpc>
              <a:spcBef>
                <a:spcPts val="0"/>
              </a:spcBef>
              <a:spcAft>
                <a:spcPts val="0"/>
              </a:spcAft>
              <a:buClr>
                <a:schemeClr val="dk2"/>
              </a:buClr>
              <a:buSzPts val="3000"/>
              <a:buFont typeface="M PLUS 1p"/>
              <a:buChar char="■"/>
              <a:defRPr sz="3000">
                <a:solidFill>
                  <a:schemeClr val="dk2"/>
                </a:solidFill>
                <a:latin typeface="M PLUS 1p"/>
                <a:ea typeface="M PLUS 1p"/>
                <a:cs typeface="M PLUS 1p"/>
                <a:sym typeface="M PLUS 1p"/>
              </a:defRPr>
            </a:lvl9pPr>
          </a:lstStyle>
          <a:p/>
        </p:txBody>
      </p:sp>
      <p:sp>
        <p:nvSpPr>
          <p:cNvPr id="8" name="Google Shape;8;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M PLUS 1p"/>
                <a:ea typeface="M PLUS 1p"/>
                <a:cs typeface="M PLUS 1p"/>
                <a:sym typeface="M PLUS 1p"/>
              </a:defRPr>
            </a:lvl1pPr>
            <a:lvl2pPr lvl="1" rtl="0" algn="r">
              <a:buNone/>
              <a:defRPr sz="1000">
                <a:solidFill>
                  <a:schemeClr val="dk2"/>
                </a:solidFill>
                <a:latin typeface="M PLUS 1p"/>
                <a:ea typeface="M PLUS 1p"/>
                <a:cs typeface="M PLUS 1p"/>
                <a:sym typeface="M PLUS 1p"/>
              </a:defRPr>
            </a:lvl2pPr>
            <a:lvl3pPr lvl="2" rtl="0" algn="r">
              <a:buNone/>
              <a:defRPr sz="1000">
                <a:solidFill>
                  <a:schemeClr val="dk2"/>
                </a:solidFill>
                <a:latin typeface="M PLUS 1p"/>
                <a:ea typeface="M PLUS 1p"/>
                <a:cs typeface="M PLUS 1p"/>
                <a:sym typeface="M PLUS 1p"/>
              </a:defRPr>
            </a:lvl3pPr>
            <a:lvl4pPr lvl="3" rtl="0" algn="r">
              <a:buNone/>
              <a:defRPr sz="1000">
                <a:solidFill>
                  <a:schemeClr val="dk2"/>
                </a:solidFill>
                <a:latin typeface="M PLUS 1p"/>
                <a:ea typeface="M PLUS 1p"/>
                <a:cs typeface="M PLUS 1p"/>
                <a:sym typeface="M PLUS 1p"/>
              </a:defRPr>
            </a:lvl4pPr>
            <a:lvl5pPr lvl="4" rtl="0" algn="r">
              <a:buNone/>
              <a:defRPr sz="1000">
                <a:solidFill>
                  <a:schemeClr val="dk2"/>
                </a:solidFill>
                <a:latin typeface="M PLUS 1p"/>
                <a:ea typeface="M PLUS 1p"/>
                <a:cs typeface="M PLUS 1p"/>
                <a:sym typeface="M PLUS 1p"/>
              </a:defRPr>
            </a:lvl5pPr>
            <a:lvl6pPr lvl="5" rtl="0" algn="r">
              <a:buNone/>
              <a:defRPr sz="1000">
                <a:solidFill>
                  <a:schemeClr val="dk2"/>
                </a:solidFill>
                <a:latin typeface="M PLUS 1p"/>
                <a:ea typeface="M PLUS 1p"/>
                <a:cs typeface="M PLUS 1p"/>
                <a:sym typeface="M PLUS 1p"/>
              </a:defRPr>
            </a:lvl6pPr>
            <a:lvl7pPr lvl="6" rtl="0" algn="r">
              <a:buNone/>
              <a:defRPr sz="1000">
                <a:solidFill>
                  <a:schemeClr val="dk2"/>
                </a:solidFill>
                <a:latin typeface="M PLUS 1p"/>
                <a:ea typeface="M PLUS 1p"/>
                <a:cs typeface="M PLUS 1p"/>
                <a:sym typeface="M PLUS 1p"/>
              </a:defRPr>
            </a:lvl7pPr>
            <a:lvl8pPr lvl="7" rtl="0" algn="r">
              <a:buNone/>
              <a:defRPr sz="1000">
                <a:solidFill>
                  <a:schemeClr val="dk2"/>
                </a:solidFill>
                <a:latin typeface="M PLUS 1p"/>
                <a:ea typeface="M PLUS 1p"/>
                <a:cs typeface="M PLUS 1p"/>
                <a:sym typeface="M PLUS 1p"/>
              </a:defRPr>
            </a:lvl8pPr>
            <a:lvl9pPr lvl="8" rtl="0" algn="r">
              <a:buNone/>
              <a:defRPr sz="1000">
                <a:solidFill>
                  <a:schemeClr val="dk2"/>
                </a:solidFill>
                <a:latin typeface="M PLUS 1p"/>
                <a:ea typeface="M PLUS 1p"/>
                <a:cs typeface="M PLUS 1p"/>
                <a:sym typeface="M PLUS 1p"/>
              </a:defRPr>
            </a:lvl9pPr>
          </a:lstStyle>
          <a:p>
            <a:pPr indent="0" lvl="0" marL="0" rtl="0" algn="r">
              <a:spcBef>
                <a:spcPts val="0"/>
              </a:spcBef>
              <a:spcAft>
                <a:spcPts val="0"/>
              </a:spcAft>
              <a:buNone/>
            </a:pPr>
            <a:fld id="{00000000-1234-1234-1234-123412341234}" type="slidenum">
              <a:rPr lang="ja"/>
              <a:t>‹#›</a:t>
            </a:fld>
            <a:endParaRPr/>
          </a:p>
        </p:txBody>
      </p:sp>
      <p:sp>
        <p:nvSpPr>
          <p:cNvPr id="9" name="Google Shape;9;p1"/>
          <p:cNvSpPr txBox="1"/>
          <p:nvPr/>
        </p:nvSpPr>
        <p:spPr>
          <a:xfrm>
            <a:off x="163488" y="4871814"/>
            <a:ext cx="8817000" cy="18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ja" sz="600" u="none" cap="none" strike="noStrike">
                <a:solidFill>
                  <a:srgbClr val="F8A706"/>
                </a:solidFill>
                <a:latin typeface="M PLUS 1p"/>
                <a:ea typeface="M PLUS 1p"/>
                <a:cs typeface="M PLUS 1p"/>
                <a:sym typeface="M PLUS 1p"/>
              </a:rPr>
              <a:t>COPYRIGHT ©20</a:t>
            </a:r>
            <a:r>
              <a:rPr lang="ja" sz="600">
                <a:solidFill>
                  <a:srgbClr val="F8A706"/>
                </a:solidFill>
                <a:latin typeface="M PLUS 1p"/>
                <a:ea typeface="M PLUS 1p"/>
                <a:cs typeface="M PLUS 1p"/>
                <a:sym typeface="M PLUS 1p"/>
              </a:rPr>
              <a:t>23</a:t>
            </a:r>
            <a:r>
              <a:rPr i="0" lang="ja" sz="600" u="none" cap="none" strike="noStrike">
                <a:solidFill>
                  <a:srgbClr val="F8A706"/>
                </a:solidFill>
                <a:latin typeface="M PLUS 1p"/>
                <a:ea typeface="M PLUS 1p"/>
                <a:cs typeface="M PLUS 1p"/>
                <a:sym typeface="M PLUS 1p"/>
              </a:rPr>
              <a:t> SYSTENA CORPORATION. ALL RIGHTS RESERVED</a:t>
            </a:r>
            <a:endParaRPr>
              <a:latin typeface="M PLUS 1p"/>
              <a:ea typeface="M PLUS 1p"/>
              <a:cs typeface="M PLUS 1p"/>
              <a:sym typeface="M PLUS 1p"/>
            </a:endParaRPr>
          </a:p>
        </p:txBody>
      </p:sp>
      <p:sp>
        <p:nvSpPr>
          <p:cNvPr id="10" name="Google Shape;10;p1"/>
          <p:cNvSpPr/>
          <p:nvPr/>
        </p:nvSpPr>
        <p:spPr>
          <a:xfrm>
            <a:off x="8320200" y="71175"/>
            <a:ext cx="756900" cy="239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100">
                <a:solidFill>
                  <a:schemeClr val="lt1"/>
                </a:solidFill>
                <a:latin typeface="M PLUS 1p"/>
                <a:ea typeface="M PLUS 1p"/>
                <a:cs typeface="M PLUS 1p"/>
                <a:sym typeface="M PLUS 1p"/>
              </a:rPr>
              <a:t>社外秘</a:t>
            </a:r>
            <a:endParaRPr b="1" sz="1100">
              <a:solidFill>
                <a:schemeClr val="lt1"/>
              </a:solidFill>
              <a:latin typeface="M PLUS 1p"/>
              <a:ea typeface="M PLUS 1p"/>
              <a:cs typeface="M PLUS 1p"/>
              <a:sym typeface="M PLUS 1p"/>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ftp.kddilabs.jp/Linux/packages/ubuntu-jp/release-cd/releases/jamm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comments" Target="../comments/commen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virtualbox.org/" TargetMode="External"/><Relationship Id="rId4" Type="http://schemas.openxmlformats.org/officeDocument/2006/relationships/image" Target="../media/image5.png"/><Relationship Id="rId5"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about:blank"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comments" Target="../comments/comment2.xml"/><Relationship Id="rId4" Type="http://schemas.openxmlformats.org/officeDocument/2006/relationships/image" Target="../media/image48.png"/><Relationship Id="rId5"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comments" Target="../comments/comment3.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45.png"/><Relationship Id="rId5" Type="http://schemas.openxmlformats.org/officeDocument/2006/relationships/image" Target="../media/image54.png"/><Relationship Id="rId6"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comments" Target="../comments/comment4.xml"/><Relationship Id="rId4" Type="http://schemas.openxmlformats.org/officeDocument/2006/relationships/image" Target="../media/image51.png"/><Relationship Id="rId5" Type="http://schemas.openxmlformats.org/officeDocument/2006/relationships/image" Target="../media/image56.png"/><Relationship Id="rId6" Type="http://schemas.openxmlformats.org/officeDocument/2006/relationships/image" Target="../media/image59.png"/><Relationship Id="rId7"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3.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66.png"/><Relationship Id="rId5"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comments" Target="../comments/comment5.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3"/>
          <p:cNvSpPr txBox="1"/>
          <p:nvPr>
            <p:ph type="ctrTitle"/>
          </p:nvPr>
        </p:nvSpPr>
        <p:spPr>
          <a:xfrm>
            <a:off x="1494900" y="1545450"/>
            <a:ext cx="61542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Azure openAI</a:t>
            </a:r>
            <a:endParaRPr/>
          </a:p>
          <a:p>
            <a:pPr indent="0" lvl="0" marL="0" rtl="0" algn="ctr">
              <a:spcBef>
                <a:spcPts val="0"/>
              </a:spcBef>
              <a:spcAft>
                <a:spcPts val="0"/>
              </a:spcAft>
              <a:buNone/>
            </a:pPr>
            <a:r>
              <a:rPr lang="ja"/>
              <a:t>環境構築手順書</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idx="1" type="body"/>
          </p:nvPr>
        </p:nvSpPr>
        <p:spPr>
          <a:xfrm>
            <a:off x="395675" y="11830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solidFill>
                  <a:schemeClr val="dk1"/>
                </a:solidFill>
              </a:rPr>
              <a:t>以下のリンクをクリック</a:t>
            </a:r>
            <a:endParaRPr>
              <a:solidFill>
                <a:schemeClr val="dk1"/>
              </a:solidFill>
            </a:endParaRPr>
          </a:p>
          <a:p>
            <a:pPr indent="0" lvl="0" marL="0" rtl="0" algn="l">
              <a:spcBef>
                <a:spcPts val="1200"/>
              </a:spcBef>
              <a:spcAft>
                <a:spcPts val="1200"/>
              </a:spcAft>
              <a:buNone/>
            </a:pPr>
            <a:r>
              <a:rPr lang="ja" sz="1400" u="sng">
                <a:solidFill>
                  <a:schemeClr val="hlink"/>
                </a:solidFill>
                <a:hlinkClick r:id="rId3"/>
              </a:rPr>
              <a:t>https://docs.google.com/presentation/d/1hqCeVUizMcjopbebz65RLkmOjJLtZLAIPB0J-wrsJi4/edit?usp=sharing</a:t>
            </a:r>
            <a:endParaRPr sz="1400" u="sng"/>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3"/>
          <p:cNvPicPr preferRelativeResize="0"/>
          <p:nvPr/>
        </p:nvPicPr>
        <p:blipFill>
          <a:blip r:embed="rId3">
            <a:alphaModFix/>
          </a:blip>
          <a:stretch>
            <a:fillRect/>
          </a:stretch>
        </p:blipFill>
        <p:spPr>
          <a:xfrm>
            <a:off x="0" y="655450"/>
            <a:ext cx="8715126" cy="4130775"/>
          </a:xfrm>
          <a:prstGeom prst="rect">
            <a:avLst/>
          </a:prstGeom>
          <a:noFill/>
          <a:ln>
            <a:noFill/>
          </a:ln>
        </p:spPr>
      </p:pic>
      <p:sp>
        <p:nvSpPr>
          <p:cNvPr id="161" name="Google Shape;161;p23"/>
          <p:cNvSpPr/>
          <p:nvPr/>
        </p:nvSpPr>
        <p:spPr>
          <a:xfrm>
            <a:off x="2812950" y="2408661"/>
            <a:ext cx="1454400" cy="669300"/>
          </a:xfrm>
          <a:prstGeom prst="wedgeRectCallout">
            <a:avLst>
              <a:gd fmla="val -77600" name="adj1"/>
              <a:gd fmla="val 27185"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ダウンロード</a:t>
            </a:r>
            <a:endParaRPr>
              <a:latin typeface="M PLUS 1p"/>
              <a:ea typeface="M PLUS 1p"/>
              <a:cs typeface="M PLUS 1p"/>
              <a:sym typeface="M PLUS 1p"/>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Clr>
                <a:schemeClr val="dk1"/>
              </a:buClr>
              <a:buSzPts val="1100"/>
              <a:buFont typeface="Arial"/>
              <a:buNone/>
            </a:pPr>
            <a:r>
              <a:rPr lang="ja"/>
              <a:t>ubuntuの初期設定</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3">
            <a:alphaModFix/>
          </a:blip>
          <a:stretch>
            <a:fillRect/>
          </a:stretch>
        </p:blipFill>
        <p:spPr>
          <a:xfrm>
            <a:off x="2011250" y="703200"/>
            <a:ext cx="6932233" cy="4285250"/>
          </a:xfrm>
          <a:prstGeom prst="rect">
            <a:avLst/>
          </a:prstGeom>
          <a:noFill/>
          <a:ln>
            <a:noFill/>
          </a:ln>
        </p:spPr>
      </p:pic>
      <p:sp>
        <p:nvSpPr>
          <p:cNvPr id="172" name="Google Shape;172;p25"/>
          <p:cNvSpPr/>
          <p:nvPr/>
        </p:nvSpPr>
        <p:spPr>
          <a:xfrm>
            <a:off x="217300" y="2020250"/>
            <a:ext cx="1594800" cy="9546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①</a:t>
            </a:r>
            <a:r>
              <a:rPr lang="ja"/>
              <a:t>Virtual Boxを</a:t>
            </a:r>
            <a:endParaRPr/>
          </a:p>
          <a:p>
            <a:pPr indent="0" lvl="0" marL="0" rtl="0" algn="l">
              <a:spcBef>
                <a:spcPts val="0"/>
              </a:spcBef>
              <a:spcAft>
                <a:spcPts val="0"/>
              </a:spcAft>
              <a:buNone/>
            </a:pPr>
            <a:r>
              <a:rPr lang="ja"/>
              <a:t>　起動</a:t>
            </a:r>
            <a:endParaRPr/>
          </a:p>
        </p:txBody>
      </p:sp>
      <p:sp>
        <p:nvSpPr>
          <p:cNvPr id="173" name="Google Shape;173;p25"/>
          <p:cNvSpPr/>
          <p:nvPr/>
        </p:nvSpPr>
        <p:spPr>
          <a:xfrm>
            <a:off x="4048125" y="1792275"/>
            <a:ext cx="1701600" cy="669300"/>
          </a:xfrm>
          <a:prstGeom prst="wedgeRectCallout">
            <a:avLst>
              <a:gd fmla="val -22037" name="adj1"/>
              <a:gd fmla="val -8927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②新規をクリック</a:t>
            </a:r>
            <a:endParaRPr>
              <a:latin typeface="M PLUS 1p"/>
              <a:ea typeface="M PLUS 1p"/>
              <a:cs typeface="M PLUS 1p"/>
              <a:sym typeface="M PLUS 1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6666"/>
              <a:buFont typeface="Arial"/>
              <a:buNone/>
            </a:pPr>
            <a:r>
              <a:rPr lang="ja"/>
              <a:t>virtual box で仮想マシンの作成</a:t>
            </a:r>
            <a:endParaRPr/>
          </a:p>
        </p:txBody>
      </p:sp>
      <p:pic>
        <p:nvPicPr>
          <p:cNvPr id="179" name="Google Shape;179;p26"/>
          <p:cNvPicPr preferRelativeResize="0"/>
          <p:nvPr/>
        </p:nvPicPr>
        <p:blipFill>
          <a:blip r:embed="rId3">
            <a:alphaModFix/>
          </a:blip>
          <a:stretch>
            <a:fillRect/>
          </a:stretch>
        </p:blipFill>
        <p:spPr>
          <a:xfrm>
            <a:off x="2306047" y="1545250"/>
            <a:ext cx="5164251" cy="2634100"/>
          </a:xfrm>
          <a:prstGeom prst="rect">
            <a:avLst/>
          </a:prstGeom>
          <a:noFill/>
          <a:ln>
            <a:noFill/>
          </a:ln>
        </p:spPr>
      </p:pic>
      <p:sp>
        <p:nvSpPr>
          <p:cNvPr id="180" name="Google Shape;180;p26"/>
          <p:cNvSpPr/>
          <p:nvPr/>
        </p:nvSpPr>
        <p:spPr>
          <a:xfrm>
            <a:off x="7677263" y="1545250"/>
            <a:ext cx="1362000" cy="730200"/>
          </a:xfrm>
          <a:prstGeom prst="wedgeRectCallout">
            <a:avLst>
              <a:gd fmla="val -73432" name="adj1"/>
              <a:gd fmla="val 57358"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①名前を入力</a:t>
            </a:r>
            <a:endParaRPr>
              <a:latin typeface="M PLUS 1p"/>
              <a:ea typeface="M PLUS 1p"/>
              <a:cs typeface="M PLUS 1p"/>
              <a:sym typeface="M PLUS 1p"/>
            </a:endParaRPr>
          </a:p>
        </p:txBody>
      </p:sp>
      <p:sp>
        <p:nvSpPr>
          <p:cNvPr id="181" name="Google Shape;181;p26"/>
          <p:cNvSpPr/>
          <p:nvPr/>
        </p:nvSpPr>
        <p:spPr>
          <a:xfrm>
            <a:off x="714000" y="2077575"/>
            <a:ext cx="2397000" cy="730200"/>
          </a:xfrm>
          <a:prstGeom prst="wedgeRectCallout">
            <a:avLst>
              <a:gd fmla="val 61330" name="adj1"/>
              <a:gd fmla="val 36747"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②ISO Imageを選択する</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（その他から）</a:t>
            </a:r>
            <a:endParaRPr>
              <a:latin typeface="M PLUS 1p"/>
              <a:ea typeface="M PLUS 1p"/>
              <a:cs typeface="M PLUS 1p"/>
              <a:sym typeface="M PLUS 1p"/>
            </a:endParaRPr>
          </a:p>
        </p:txBody>
      </p:sp>
      <p:sp>
        <p:nvSpPr>
          <p:cNvPr id="182" name="Google Shape;182;p26"/>
          <p:cNvSpPr/>
          <p:nvPr/>
        </p:nvSpPr>
        <p:spPr>
          <a:xfrm>
            <a:off x="6257425" y="4238225"/>
            <a:ext cx="1190700" cy="730200"/>
          </a:xfrm>
          <a:prstGeom prst="wedgeRectCallout">
            <a:avLst>
              <a:gd fmla="val -15497" name="adj1"/>
              <a:gd fmla="val -68440"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③クリック</a:t>
            </a:r>
            <a:endParaRPr>
              <a:latin typeface="M PLUS 1p"/>
              <a:ea typeface="M PLUS 1p"/>
              <a:cs typeface="M PLUS 1p"/>
              <a:sym typeface="M PLUS 1p"/>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7"/>
          <p:cNvPicPr preferRelativeResize="0"/>
          <p:nvPr/>
        </p:nvPicPr>
        <p:blipFill>
          <a:blip r:embed="rId3">
            <a:alphaModFix/>
          </a:blip>
          <a:stretch>
            <a:fillRect/>
          </a:stretch>
        </p:blipFill>
        <p:spPr>
          <a:xfrm>
            <a:off x="807287" y="666338"/>
            <a:ext cx="7529425" cy="3810825"/>
          </a:xfrm>
          <a:prstGeom prst="rect">
            <a:avLst/>
          </a:prstGeom>
          <a:noFill/>
          <a:ln>
            <a:noFill/>
          </a:ln>
        </p:spPr>
      </p:pic>
      <p:sp>
        <p:nvSpPr>
          <p:cNvPr id="188" name="Google Shape;188;p27"/>
          <p:cNvSpPr/>
          <p:nvPr/>
        </p:nvSpPr>
        <p:spPr>
          <a:xfrm>
            <a:off x="2092113" y="1327050"/>
            <a:ext cx="1362000" cy="730200"/>
          </a:xfrm>
          <a:prstGeom prst="wedgeRectCallout">
            <a:avLst>
              <a:gd fmla="val 49426" name="adj1"/>
              <a:gd fmla="val 74935"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①Username　を</a:t>
            </a:r>
            <a:r>
              <a:rPr lang="ja">
                <a:latin typeface="M PLUS 1p"/>
                <a:ea typeface="M PLUS 1p"/>
                <a:cs typeface="M PLUS 1p"/>
                <a:sym typeface="M PLUS 1p"/>
              </a:rPr>
              <a:t>入力</a:t>
            </a:r>
            <a:br>
              <a:rPr lang="ja">
                <a:latin typeface="M PLUS 1p"/>
                <a:ea typeface="M PLUS 1p"/>
                <a:cs typeface="M PLUS 1p"/>
                <a:sym typeface="M PLUS 1p"/>
              </a:rPr>
            </a:br>
            <a:r>
              <a:rPr lang="ja" sz="1100">
                <a:latin typeface="M PLUS 1p"/>
                <a:ea typeface="M PLUS 1p"/>
                <a:cs typeface="M PLUS 1p"/>
                <a:sym typeface="M PLUS 1p"/>
              </a:rPr>
              <a:t>（なんでもよい）</a:t>
            </a:r>
            <a:endParaRPr sz="1100">
              <a:latin typeface="M PLUS 1p"/>
              <a:ea typeface="M PLUS 1p"/>
              <a:cs typeface="M PLUS 1p"/>
              <a:sym typeface="M PLUS 1p"/>
            </a:endParaRPr>
          </a:p>
        </p:txBody>
      </p:sp>
      <p:sp>
        <p:nvSpPr>
          <p:cNvPr id="189" name="Google Shape;189;p27"/>
          <p:cNvSpPr/>
          <p:nvPr/>
        </p:nvSpPr>
        <p:spPr>
          <a:xfrm>
            <a:off x="3625488" y="2946825"/>
            <a:ext cx="1362000" cy="730200"/>
          </a:xfrm>
          <a:prstGeom prst="wedgeRectCallout">
            <a:avLst>
              <a:gd fmla="val -12859" name="adj1"/>
              <a:gd fmla="val -83833"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②パスワード　を入力</a:t>
            </a:r>
            <a:br>
              <a:rPr lang="ja">
                <a:latin typeface="M PLUS 1p"/>
                <a:ea typeface="M PLUS 1p"/>
                <a:cs typeface="M PLUS 1p"/>
                <a:sym typeface="M PLUS 1p"/>
              </a:rPr>
            </a:br>
            <a:r>
              <a:rPr lang="ja" sz="1100">
                <a:latin typeface="M PLUS 1p"/>
                <a:ea typeface="M PLUS 1p"/>
                <a:cs typeface="M PLUS 1p"/>
                <a:sym typeface="M PLUS 1p"/>
              </a:rPr>
              <a:t>（忘れないもの）</a:t>
            </a:r>
            <a:endParaRPr sz="1100">
              <a:latin typeface="M PLUS 1p"/>
              <a:ea typeface="M PLUS 1p"/>
              <a:cs typeface="M PLUS 1p"/>
              <a:sym typeface="M PLUS 1p"/>
            </a:endParaRPr>
          </a:p>
        </p:txBody>
      </p:sp>
      <p:cxnSp>
        <p:nvCxnSpPr>
          <p:cNvPr id="190" name="Google Shape;190;p27"/>
          <p:cNvCxnSpPr/>
          <p:nvPr/>
        </p:nvCxnSpPr>
        <p:spPr>
          <a:xfrm flipH="1" rot="10800000">
            <a:off x="1570825" y="2924325"/>
            <a:ext cx="247200" cy="22500"/>
          </a:xfrm>
          <a:prstGeom prst="straightConnector1">
            <a:avLst/>
          </a:prstGeom>
          <a:noFill/>
          <a:ln cap="flat" cmpd="sng" w="28575">
            <a:solidFill>
              <a:schemeClr val="dk2"/>
            </a:solidFill>
            <a:prstDash val="solid"/>
            <a:round/>
            <a:headEnd len="med" w="med" type="none"/>
            <a:tailEnd len="med" w="med" type="triangle"/>
          </a:ln>
        </p:spPr>
      </p:cxnSp>
      <p:sp>
        <p:nvSpPr>
          <p:cNvPr id="191" name="Google Shape;191;p27"/>
          <p:cNvSpPr/>
          <p:nvPr/>
        </p:nvSpPr>
        <p:spPr>
          <a:xfrm>
            <a:off x="6593438" y="3137750"/>
            <a:ext cx="1362000" cy="730200"/>
          </a:xfrm>
          <a:prstGeom prst="wedgeRectCallout">
            <a:avLst>
              <a:gd fmla="val -21890" name="adj1"/>
              <a:gd fmla="val 85346"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③次へボタン　を押下</a:t>
            </a:r>
            <a:endParaRPr>
              <a:latin typeface="M PLUS 1p"/>
              <a:ea typeface="M PLUS 1p"/>
              <a:cs typeface="M PLUS 1p"/>
              <a:sym typeface="M PLUS 1p"/>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8"/>
          <p:cNvPicPr preferRelativeResize="0"/>
          <p:nvPr/>
        </p:nvPicPr>
        <p:blipFill>
          <a:blip r:embed="rId3">
            <a:alphaModFix/>
          </a:blip>
          <a:stretch>
            <a:fillRect/>
          </a:stretch>
        </p:blipFill>
        <p:spPr>
          <a:xfrm>
            <a:off x="603875" y="799975"/>
            <a:ext cx="7936251" cy="3999875"/>
          </a:xfrm>
          <a:prstGeom prst="rect">
            <a:avLst/>
          </a:prstGeom>
          <a:noFill/>
          <a:ln>
            <a:noFill/>
          </a:ln>
        </p:spPr>
      </p:pic>
      <p:sp>
        <p:nvSpPr>
          <p:cNvPr id="197" name="Google Shape;197;p28"/>
          <p:cNvSpPr/>
          <p:nvPr/>
        </p:nvSpPr>
        <p:spPr>
          <a:xfrm>
            <a:off x="6097088" y="3486450"/>
            <a:ext cx="1362000" cy="730200"/>
          </a:xfrm>
          <a:prstGeom prst="wedgeRectCallout">
            <a:avLst>
              <a:gd fmla="val 21974" name="adj1"/>
              <a:gd fmla="val 74500"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②次へボタン　を押下</a:t>
            </a:r>
            <a:endParaRPr>
              <a:latin typeface="M PLUS 1p"/>
              <a:ea typeface="M PLUS 1p"/>
              <a:cs typeface="M PLUS 1p"/>
              <a:sym typeface="M PLUS 1p"/>
            </a:endParaRPr>
          </a:p>
        </p:txBody>
      </p:sp>
      <p:sp>
        <p:nvSpPr>
          <p:cNvPr id="198" name="Google Shape;198;p28"/>
          <p:cNvSpPr/>
          <p:nvPr/>
        </p:nvSpPr>
        <p:spPr>
          <a:xfrm>
            <a:off x="2140725" y="3374050"/>
            <a:ext cx="1362000" cy="730200"/>
          </a:xfrm>
          <a:prstGeom prst="wedgeRectCallout">
            <a:avLst>
              <a:gd fmla="val -18187" name="adj1"/>
              <a:gd fmla="val -7314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チェックを　つける</a:t>
            </a:r>
            <a:endParaRPr>
              <a:latin typeface="M PLUS 1p"/>
              <a:ea typeface="M PLUS 1p"/>
              <a:cs typeface="M PLUS 1p"/>
              <a:sym typeface="M PLUS 1p"/>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9"/>
          <p:cNvPicPr preferRelativeResize="0"/>
          <p:nvPr/>
        </p:nvPicPr>
        <p:blipFill>
          <a:blip r:embed="rId3">
            <a:alphaModFix/>
          </a:blip>
          <a:stretch>
            <a:fillRect/>
          </a:stretch>
        </p:blipFill>
        <p:spPr>
          <a:xfrm>
            <a:off x="466200" y="688950"/>
            <a:ext cx="8211599" cy="4198750"/>
          </a:xfrm>
          <a:prstGeom prst="rect">
            <a:avLst/>
          </a:prstGeom>
          <a:noFill/>
          <a:ln>
            <a:noFill/>
          </a:ln>
        </p:spPr>
      </p:pic>
      <p:sp>
        <p:nvSpPr>
          <p:cNvPr id="204" name="Google Shape;204;p29"/>
          <p:cNvSpPr/>
          <p:nvPr/>
        </p:nvSpPr>
        <p:spPr>
          <a:xfrm>
            <a:off x="545988" y="1329100"/>
            <a:ext cx="1362000" cy="730200"/>
          </a:xfrm>
          <a:prstGeom prst="wedgeRectCallout">
            <a:avLst>
              <a:gd fmla="val 61794" name="adj1"/>
              <a:gd fmla="val 33131"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選択する</a:t>
            </a:r>
            <a:endParaRPr>
              <a:latin typeface="M PLUS 1p"/>
              <a:ea typeface="M PLUS 1p"/>
              <a:cs typeface="M PLUS 1p"/>
              <a:sym typeface="M PLUS 1p"/>
            </a:endParaRPr>
          </a:p>
        </p:txBody>
      </p:sp>
      <p:sp>
        <p:nvSpPr>
          <p:cNvPr id="205" name="Google Shape;205;p29"/>
          <p:cNvSpPr/>
          <p:nvPr/>
        </p:nvSpPr>
        <p:spPr>
          <a:xfrm>
            <a:off x="4629013" y="2571750"/>
            <a:ext cx="1362000" cy="730200"/>
          </a:xfrm>
          <a:prstGeom prst="wedgeRectCallout">
            <a:avLst>
              <a:gd fmla="val -64832" name="adj1"/>
              <a:gd fmla="val -22836"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②チェックを　つける</a:t>
            </a:r>
            <a:endParaRPr>
              <a:latin typeface="M PLUS 1p"/>
              <a:ea typeface="M PLUS 1p"/>
              <a:cs typeface="M PLUS 1p"/>
              <a:sym typeface="M PLUS 1p"/>
            </a:endParaRPr>
          </a:p>
        </p:txBody>
      </p:sp>
      <p:sp>
        <p:nvSpPr>
          <p:cNvPr id="206" name="Google Shape;206;p29"/>
          <p:cNvSpPr/>
          <p:nvPr/>
        </p:nvSpPr>
        <p:spPr>
          <a:xfrm>
            <a:off x="6376138" y="3462425"/>
            <a:ext cx="1362000" cy="730200"/>
          </a:xfrm>
          <a:prstGeom prst="wedgeRectCallout">
            <a:avLst>
              <a:gd fmla="val 22099" name="adj1"/>
              <a:gd fmla="val 73179"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③次へボタン　を押下</a:t>
            </a:r>
            <a:endParaRPr>
              <a:latin typeface="M PLUS 1p"/>
              <a:ea typeface="M PLUS 1p"/>
              <a:cs typeface="M PLUS 1p"/>
              <a:sym typeface="M PLUS 1p"/>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0"/>
          <p:cNvPicPr preferRelativeResize="0"/>
          <p:nvPr/>
        </p:nvPicPr>
        <p:blipFill>
          <a:blip r:embed="rId3">
            <a:alphaModFix/>
          </a:blip>
          <a:stretch>
            <a:fillRect/>
          </a:stretch>
        </p:blipFill>
        <p:spPr>
          <a:xfrm>
            <a:off x="526839" y="730000"/>
            <a:ext cx="8090326" cy="4137225"/>
          </a:xfrm>
          <a:prstGeom prst="rect">
            <a:avLst/>
          </a:prstGeom>
          <a:noFill/>
          <a:ln>
            <a:noFill/>
          </a:ln>
        </p:spPr>
      </p:pic>
      <p:sp>
        <p:nvSpPr>
          <p:cNvPr id="212" name="Google Shape;212;p30"/>
          <p:cNvSpPr/>
          <p:nvPr/>
        </p:nvSpPr>
        <p:spPr>
          <a:xfrm>
            <a:off x="6239763" y="3460850"/>
            <a:ext cx="1362000" cy="730200"/>
          </a:xfrm>
          <a:prstGeom prst="wedgeRectCallout">
            <a:avLst>
              <a:gd fmla="val 20568" name="adj1"/>
              <a:gd fmla="val 7493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①完了ボタン　を押下</a:t>
            </a:r>
            <a:endParaRPr>
              <a:latin typeface="M PLUS 1p"/>
              <a:ea typeface="M PLUS 1p"/>
              <a:cs typeface="M PLUS 1p"/>
              <a:sym typeface="M PLUS 1p"/>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1"/>
          <p:cNvPicPr preferRelativeResize="0"/>
          <p:nvPr/>
        </p:nvPicPr>
        <p:blipFill>
          <a:blip r:embed="rId3">
            <a:alphaModFix/>
          </a:blip>
          <a:stretch>
            <a:fillRect/>
          </a:stretch>
        </p:blipFill>
        <p:spPr>
          <a:xfrm>
            <a:off x="326700" y="624575"/>
            <a:ext cx="7811150" cy="4285250"/>
          </a:xfrm>
          <a:prstGeom prst="rect">
            <a:avLst/>
          </a:prstGeom>
          <a:noFill/>
          <a:ln>
            <a:noFill/>
          </a:ln>
        </p:spPr>
      </p:pic>
      <p:sp>
        <p:nvSpPr>
          <p:cNvPr id="218" name="Google Shape;218;p31"/>
          <p:cNvSpPr/>
          <p:nvPr/>
        </p:nvSpPr>
        <p:spPr>
          <a:xfrm>
            <a:off x="815513" y="2858400"/>
            <a:ext cx="1362000" cy="730200"/>
          </a:xfrm>
          <a:prstGeom prst="wedgeRectCallout">
            <a:avLst>
              <a:gd fmla="val -23134" name="adj1"/>
              <a:gd fmla="val -79413"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作成したの　を選択</a:t>
            </a:r>
            <a:endParaRPr>
              <a:latin typeface="M PLUS 1p"/>
              <a:ea typeface="M PLUS 1p"/>
              <a:cs typeface="M PLUS 1p"/>
              <a:sym typeface="M PLUS 1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アジェンダ</a:t>
            </a:r>
            <a:endParaRPr/>
          </a:p>
        </p:txBody>
      </p:sp>
      <p:sp>
        <p:nvSpPr>
          <p:cNvPr id="89" name="Google Shape;8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solidFill>
                  <a:schemeClr val="dk1"/>
                </a:solidFill>
              </a:rPr>
              <a:t>1.virtual box の</a:t>
            </a:r>
            <a:r>
              <a:rPr lang="ja">
                <a:solidFill>
                  <a:schemeClr val="dk1"/>
                </a:solidFill>
              </a:rPr>
              <a:t>ダウンロード</a:t>
            </a:r>
            <a:endParaRPr>
              <a:solidFill>
                <a:schemeClr val="dk1"/>
              </a:solidFill>
            </a:endParaRPr>
          </a:p>
          <a:p>
            <a:pPr indent="0" lvl="0" marL="0" rtl="0" algn="l">
              <a:spcBef>
                <a:spcPts val="1200"/>
              </a:spcBef>
              <a:spcAft>
                <a:spcPts val="0"/>
              </a:spcAft>
              <a:buNone/>
            </a:pPr>
            <a:r>
              <a:rPr lang="ja">
                <a:solidFill>
                  <a:schemeClr val="dk1"/>
                </a:solidFill>
              </a:rPr>
              <a:t>2.ubuntuのインストール</a:t>
            </a:r>
            <a:endParaRPr>
              <a:solidFill>
                <a:schemeClr val="dk1"/>
              </a:solidFill>
            </a:endParaRPr>
          </a:p>
          <a:p>
            <a:pPr indent="0" lvl="0" marL="0" rtl="0" algn="l">
              <a:spcBef>
                <a:spcPts val="1200"/>
              </a:spcBef>
              <a:spcAft>
                <a:spcPts val="0"/>
              </a:spcAft>
              <a:buNone/>
            </a:pPr>
            <a:r>
              <a:rPr lang="ja">
                <a:solidFill>
                  <a:schemeClr val="dk1"/>
                </a:solidFill>
              </a:rPr>
              <a:t>3.ubuntuの初期設定</a:t>
            </a:r>
            <a:endParaRPr>
              <a:solidFill>
                <a:schemeClr val="dk1"/>
              </a:solidFill>
            </a:endParaRPr>
          </a:p>
          <a:p>
            <a:pPr indent="0" lvl="0" marL="0" rtl="0" algn="l">
              <a:spcBef>
                <a:spcPts val="1200"/>
              </a:spcBef>
              <a:spcAft>
                <a:spcPts val="0"/>
              </a:spcAft>
              <a:buNone/>
            </a:pPr>
            <a:r>
              <a:rPr lang="ja">
                <a:solidFill>
                  <a:schemeClr val="dk1"/>
                </a:solidFill>
              </a:rPr>
              <a:t>4.ubuntuのプロキシ設定</a:t>
            </a:r>
            <a:endParaRPr>
              <a:solidFill>
                <a:schemeClr val="dk1"/>
              </a:solidFill>
            </a:endParaRPr>
          </a:p>
          <a:p>
            <a:pPr indent="0" lvl="0" marL="0" rtl="0" algn="l">
              <a:spcBef>
                <a:spcPts val="1200"/>
              </a:spcBef>
              <a:spcAft>
                <a:spcPts val="1200"/>
              </a:spcAft>
              <a:buNone/>
            </a:pPr>
            <a:r>
              <a:rPr lang="ja">
                <a:solidFill>
                  <a:schemeClr val="dk1"/>
                </a:solidFill>
              </a:rPr>
              <a:t>5.dockerの環境構築</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202675" y="685550"/>
            <a:ext cx="7260974" cy="4140876"/>
          </a:xfrm>
          <a:prstGeom prst="rect">
            <a:avLst/>
          </a:prstGeom>
          <a:noFill/>
          <a:ln>
            <a:noFill/>
          </a:ln>
        </p:spPr>
      </p:pic>
      <p:sp>
        <p:nvSpPr>
          <p:cNvPr id="224" name="Google Shape;224;p32"/>
          <p:cNvSpPr/>
          <p:nvPr/>
        </p:nvSpPr>
        <p:spPr>
          <a:xfrm>
            <a:off x="1635338" y="2124425"/>
            <a:ext cx="1362000" cy="730200"/>
          </a:xfrm>
          <a:prstGeom prst="wedgeRectCallout">
            <a:avLst>
              <a:gd fmla="val 49426" name="adj1"/>
              <a:gd fmla="val 74935"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ダウンロー　ドしたISO　を選択</a:t>
            </a:r>
            <a:endParaRPr>
              <a:latin typeface="M PLUS 1p"/>
              <a:ea typeface="M PLUS 1p"/>
              <a:cs typeface="M PLUS 1p"/>
              <a:sym typeface="M PLUS 1p"/>
            </a:endParaRPr>
          </a:p>
        </p:txBody>
      </p:sp>
      <p:sp>
        <p:nvSpPr>
          <p:cNvPr id="225" name="Google Shape;225;p32"/>
          <p:cNvSpPr/>
          <p:nvPr/>
        </p:nvSpPr>
        <p:spPr>
          <a:xfrm>
            <a:off x="4341048" y="3624450"/>
            <a:ext cx="1100700" cy="730200"/>
          </a:xfrm>
          <a:prstGeom prst="wedgeRectCallout">
            <a:avLst>
              <a:gd fmla="val -27907" name="adj1"/>
              <a:gd fmla="val -81279"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
        <p:nvSpPr>
          <p:cNvPr id="226" name="Google Shape;226;p32"/>
          <p:cNvSpPr/>
          <p:nvPr/>
        </p:nvSpPr>
        <p:spPr>
          <a:xfrm>
            <a:off x="7684225" y="745925"/>
            <a:ext cx="1362000" cy="1133100"/>
          </a:xfrm>
          <a:prstGeom prst="wedgeRectCallout">
            <a:avLst>
              <a:gd fmla="val -71878" name="adj1"/>
              <a:gd fmla="val -1875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右側にあるのはただの通知なので</a:t>
            </a:r>
            <a:endParaRPr/>
          </a:p>
          <a:p>
            <a:pPr indent="0" lvl="0" marL="0" rtl="0" algn="l">
              <a:spcBef>
                <a:spcPts val="0"/>
              </a:spcBef>
              <a:spcAft>
                <a:spcPts val="0"/>
              </a:spcAft>
              <a:buNone/>
            </a:pPr>
            <a:r>
              <a:rPr lang="ja"/>
              <a:t>×を押しても</a:t>
            </a:r>
            <a:endParaRPr/>
          </a:p>
          <a:p>
            <a:pPr indent="0" lvl="0" marL="0" rtl="0" algn="l">
              <a:spcBef>
                <a:spcPts val="0"/>
              </a:spcBef>
              <a:spcAft>
                <a:spcPts val="0"/>
              </a:spcAft>
              <a:buNone/>
            </a:pPr>
            <a:r>
              <a:rPr lang="ja"/>
              <a:t>大丈夫です。</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743450" y="779375"/>
            <a:ext cx="7556124" cy="4027200"/>
          </a:xfrm>
          <a:prstGeom prst="rect">
            <a:avLst/>
          </a:prstGeom>
          <a:noFill/>
          <a:ln>
            <a:noFill/>
          </a:ln>
        </p:spPr>
      </p:pic>
      <p:sp>
        <p:nvSpPr>
          <p:cNvPr id="232" name="Google Shape;232;p33"/>
          <p:cNvSpPr/>
          <p:nvPr/>
        </p:nvSpPr>
        <p:spPr>
          <a:xfrm>
            <a:off x="2998488" y="3764050"/>
            <a:ext cx="1362000" cy="730200"/>
          </a:xfrm>
          <a:prstGeom prst="wedgeRectCallout">
            <a:avLst>
              <a:gd fmla="val -74570" name="adj1"/>
              <a:gd fmla="val -2349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日本語を　　選択</a:t>
            </a:r>
            <a:r>
              <a:rPr lang="ja">
                <a:latin typeface="M PLUS 1p"/>
                <a:ea typeface="M PLUS 1p"/>
                <a:cs typeface="M PLUS 1p"/>
                <a:sym typeface="M PLUS 1p"/>
              </a:rPr>
              <a:t>　</a:t>
            </a:r>
            <a:endParaRPr>
              <a:latin typeface="M PLUS 1p"/>
              <a:ea typeface="M PLUS 1p"/>
              <a:cs typeface="M PLUS 1p"/>
              <a:sym typeface="M PLUS 1p"/>
            </a:endParaRPr>
          </a:p>
        </p:txBody>
      </p:sp>
      <p:sp>
        <p:nvSpPr>
          <p:cNvPr id="233" name="Google Shape;233;p33"/>
          <p:cNvSpPr/>
          <p:nvPr/>
        </p:nvSpPr>
        <p:spPr>
          <a:xfrm>
            <a:off x="5949413" y="3320050"/>
            <a:ext cx="1362000" cy="730200"/>
          </a:xfrm>
          <a:prstGeom prst="wedgeRectCallout">
            <a:avLst>
              <a:gd fmla="val -18659" name="adj1"/>
              <a:gd fmla="val -7205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4"/>
          <p:cNvPicPr preferRelativeResize="0"/>
          <p:nvPr/>
        </p:nvPicPr>
        <p:blipFill>
          <a:blip r:embed="rId3">
            <a:alphaModFix/>
          </a:blip>
          <a:stretch>
            <a:fillRect/>
          </a:stretch>
        </p:blipFill>
        <p:spPr>
          <a:xfrm>
            <a:off x="285425" y="674325"/>
            <a:ext cx="8636124" cy="4240574"/>
          </a:xfrm>
          <a:prstGeom prst="rect">
            <a:avLst/>
          </a:prstGeom>
          <a:noFill/>
          <a:ln>
            <a:noFill/>
          </a:ln>
        </p:spPr>
      </p:pic>
      <p:sp>
        <p:nvSpPr>
          <p:cNvPr id="239" name="Google Shape;239;p34"/>
          <p:cNvSpPr/>
          <p:nvPr/>
        </p:nvSpPr>
        <p:spPr>
          <a:xfrm>
            <a:off x="5471424" y="3068125"/>
            <a:ext cx="2455800" cy="788400"/>
          </a:xfrm>
          <a:prstGeom prst="wedgeRectCallout">
            <a:avLst>
              <a:gd fmla="val 23141" name="adj1"/>
              <a:gd fmla="val 7530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①日本語になっていること　を確認してから</a:t>
            </a:r>
            <a:r>
              <a:rPr lang="ja">
                <a:latin typeface="M PLUS 1p"/>
                <a:ea typeface="M PLUS 1p"/>
                <a:cs typeface="M PLUS 1p"/>
                <a:sym typeface="M PLUS 1p"/>
              </a:rPr>
              <a:t>ボタン</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を押下</a:t>
            </a:r>
            <a:endParaRPr>
              <a:latin typeface="M PLUS 1p"/>
              <a:ea typeface="M PLUS 1p"/>
              <a:cs typeface="M PLUS 1p"/>
              <a:sym typeface="M PLUS 1p"/>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5"/>
          <p:cNvPicPr preferRelativeResize="0"/>
          <p:nvPr/>
        </p:nvPicPr>
        <p:blipFill>
          <a:blip r:embed="rId3">
            <a:alphaModFix/>
          </a:blip>
          <a:stretch>
            <a:fillRect/>
          </a:stretch>
        </p:blipFill>
        <p:spPr>
          <a:xfrm>
            <a:off x="116950" y="469750"/>
            <a:ext cx="7512600" cy="4521351"/>
          </a:xfrm>
          <a:prstGeom prst="rect">
            <a:avLst/>
          </a:prstGeom>
          <a:noFill/>
          <a:ln>
            <a:noFill/>
          </a:ln>
        </p:spPr>
      </p:pic>
      <p:sp>
        <p:nvSpPr>
          <p:cNvPr id="245" name="Google Shape;245;p35"/>
          <p:cNvSpPr/>
          <p:nvPr/>
        </p:nvSpPr>
        <p:spPr>
          <a:xfrm>
            <a:off x="6001500" y="3457700"/>
            <a:ext cx="1207500" cy="527700"/>
          </a:xfrm>
          <a:prstGeom prst="wedgeRectCallout">
            <a:avLst>
              <a:gd fmla="val -22284" name="adj1"/>
              <a:gd fmla="val 76649"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6"/>
          <p:cNvPicPr preferRelativeResize="0"/>
          <p:nvPr/>
        </p:nvPicPr>
        <p:blipFill>
          <a:blip r:embed="rId3">
            <a:alphaModFix/>
          </a:blip>
          <a:stretch>
            <a:fillRect/>
          </a:stretch>
        </p:blipFill>
        <p:spPr>
          <a:xfrm>
            <a:off x="848925" y="288125"/>
            <a:ext cx="6709499" cy="4482699"/>
          </a:xfrm>
          <a:prstGeom prst="rect">
            <a:avLst/>
          </a:prstGeom>
          <a:noFill/>
          <a:ln>
            <a:noFill/>
          </a:ln>
        </p:spPr>
      </p:pic>
      <p:sp>
        <p:nvSpPr>
          <p:cNvPr id="251" name="Google Shape;251;p36"/>
          <p:cNvSpPr/>
          <p:nvPr/>
        </p:nvSpPr>
        <p:spPr>
          <a:xfrm>
            <a:off x="6089575" y="3173525"/>
            <a:ext cx="1075200" cy="577500"/>
          </a:xfrm>
          <a:prstGeom prst="wedgeRectCallout">
            <a:avLst>
              <a:gd fmla="val -23933" name="adj1"/>
              <a:gd fmla="val 81879"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7"/>
          <p:cNvPicPr preferRelativeResize="0"/>
          <p:nvPr/>
        </p:nvPicPr>
        <p:blipFill>
          <a:blip r:embed="rId3">
            <a:alphaModFix/>
          </a:blip>
          <a:stretch>
            <a:fillRect/>
          </a:stretch>
        </p:blipFill>
        <p:spPr>
          <a:xfrm>
            <a:off x="824475" y="249900"/>
            <a:ext cx="6823100" cy="4741201"/>
          </a:xfrm>
          <a:prstGeom prst="rect">
            <a:avLst/>
          </a:prstGeom>
          <a:noFill/>
          <a:ln>
            <a:noFill/>
          </a:ln>
        </p:spPr>
      </p:pic>
      <p:sp>
        <p:nvSpPr>
          <p:cNvPr id="257" name="Google Shape;257;p37"/>
          <p:cNvSpPr/>
          <p:nvPr/>
        </p:nvSpPr>
        <p:spPr>
          <a:xfrm>
            <a:off x="5514575" y="2793425"/>
            <a:ext cx="1116000" cy="513300"/>
          </a:xfrm>
          <a:prstGeom prst="wedgeRectCallout">
            <a:avLst>
              <a:gd fmla="val 22003" name="adj1"/>
              <a:gd fmla="val 76667"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a:t>
            </a:r>
            <a:r>
              <a:rPr lang="ja">
                <a:latin typeface="M PLUS 1p"/>
                <a:ea typeface="M PLUS 1p"/>
                <a:cs typeface="M PLUS 1p"/>
                <a:sym typeface="M PLUS 1p"/>
              </a:rPr>
              <a:t>押下</a:t>
            </a:r>
            <a:endParaRPr>
              <a:latin typeface="M PLUS 1p"/>
              <a:ea typeface="M PLUS 1p"/>
              <a:cs typeface="M PLUS 1p"/>
              <a:sym typeface="M PLUS 1p"/>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8"/>
          <p:cNvPicPr preferRelativeResize="0"/>
          <p:nvPr/>
        </p:nvPicPr>
        <p:blipFill>
          <a:blip r:embed="rId3">
            <a:alphaModFix/>
          </a:blip>
          <a:stretch>
            <a:fillRect/>
          </a:stretch>
        </p:blipFill>
        <p:spPr>
          <a:xfrm>
            <a:off x="451450" y="278850"/>
            <a:ext cx="7258024" cy="4712249"/>
          </a:xfrm>
          <a:prstGeom prst="rect">
            <a:avLst/>
          </a:prstGeom>
          <a:noFill/>
          <a:ln>
            <a:noFill/>
          </a:ln>
        </p:spPr>
      </p:pic>
      <p:sp>
        <p:nvSpPr>
          <p:cNvPr id="263" name="Google Shape;263;p38"/>
          <p:cNvSpPr/>
          <p:nvPr/>
        </p:nvSpPr>
        <p:spPr>
          <a:xfrm>
            <a:off x="5201375" y="2962500"/>
            <a:ext cx="1872900" cy="867600"/>
          </a:xfrm>
          <a:prstGeom prst="wedgeRectCallout">
            <a:avLst>
              <a:gd fmla="val 22003" name="adj1"/>
              <a:gd fmla="val 76667"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①東京になっている　ことを確認して</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から</a:t>
            </a:r>
            <a:r>
              <a:rPr lang="ja">
                <a:latin typeface="M PLUS 1p"/>
                <a:ea typeface="M PLUS 1p"/>
                <a:cs typeface="M PLUS 1p"/>
                <a:sym typeface="M PLUS 1p"/>
              </a:rPr>
              <a:t>ボタンを押下</a:t>
            </a:r>
            <a:endParaRPr>
              <a:latin typeface="M PLUS 1p"/>
              <a:ea typeface="M PLUS 1p"/>
              <a:cs typeface="M PLUS 1p"/>
              <a:sym typeface="M PLUS 1p"/>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9"/>
          <p:cNvPicPr preferRelativeResize="0"/>
          <p:nvPr/>
        </p:nvPicPr>
        <p:blipFill>
          <a:blip r:embed="rId3">
            <a:alphaModFix/>
          </a:blip>
          <a:stretch>
            <a:fillRect/>
          </a:stretch>
        </p:blipFill>
        <p:spPr>
          <a:xfrm>
            <a:off x="1339975" y="79100"/>
            <a:ext cx="6311650" cy="4835800"/>
          </a:xfrm>
          <a:prstGeom prst="rect">
            <a:avLst/>
          </a:prstGeom>
          <a:noFill/>
          <a:ln>
            <a:noFill/>
          </a:ln>
        </p:spPr>
      </p:pic>
      <p:sp>
        <p:nvSpPr>
          <p:cNvPr id="269" name="Google Shape;269;p39"/>
          <p:cNvSpPr/>
          <p:nvPr/>
        </p:nvSpPr>
        <p:spPr>
          <a:xfrm>
            <a:off x="5027600" y="1846600"/>
            <a:ext cx="1794900" cy="598200"/>
          </a:xfrm>
          <a:prstGeom prst="wedgeRectCallout">
            <a:avLst>
              <a:gd fmla="val -93472" name="adj1"/>
              <a:gd fmla="val -23771"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①ユーザー名の入力</a:t>
            </a:r>
            <a:endParaRPr>
              <a:latin typeface="M PLUS 1p"/>
              <a:ea typeface="M PLUS 1p"/>
              <a:cs typeface="M PLUS 1p"/>
              <a:sym typeface="M PLUS 1p"/>
            </a:endParaRPr>
          </a:p>
        </p:txBody>
      </p:sp>
      <p:sp>
        <p:nvSpPr>
          <p:cNvPr id="270" name="Google Shape;270;p39"/>
          <p:cNvSpPr/>
          <p:nvPr/>
        </p:nvSpPr>
        <p:spPr>
          <a:xfrm>
            <a:off x="400975" y="2027400"/>
            <a:ext cx="1794900" cy="492300"/>
          </a:xfrm>
          <a:prstGeom prst="wedgeRectCallout">
            <a:avLst>
              <a:gd fmla="val 73320" name="adj1"/>
              <a:gd fmla="val -1028"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②パスワード</a:t>
            </a:r>
            <a:r>
              <a:rPr lang="ja">
                <a:latin typeface="M PLUS 1p"/>
                <a:ea typeface="M PLUS 1p"/>
                <a:cs typeface="M PLUS 1p"/>
                <a:sym typeface="M PLUS 1p"/>
              </a:rPr>
              <a:t>の入力</a:t>
            </a:r>
            <a:endParaRPr>
              <a:latin typeface="M PLUS 1p"/>
              <a:ea typeface="M PLUS 1p"/>
              <a:cs typeface="M PLUS 1p"/>
              <a:sym typeface="M PLUS 1p"/>
            </a:endParaRPr>
          </a:p>
        </p:txBody>
      </p:sp>
      <p:sp>
        <p:nvSpPr>
          <p:cNvPr id="271" name="Google Shape;271;p39"/>
          <p:cNvSpPr/>
          <p:nvPr/>
        </p:nvSpPr>
        <p:spPr>
          <a:xfrm>
            <a:off x="5797375" y="3447200"/>
            <a:ext cx="1106700" cy="492300"/>
          </a:xfrm>
          <a:prstGeom prst="wedgeRectCallout">
            <a:avLst>
              <a:gd fmla="val 22003" name="adj1"/>
              <a:gd fmla="val 76667"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0"/>
          <p:cNvPicPr preferRelativeResize="0"/>
          <p:nvPr/>
        </p:nvPicPr>
        <p:blipFill>
          <a:blip r:embed="rId3">
            <a:alphaModFix/>
          </a:blip>
          <a:stretch>
            <a:fillRect/>
          </a:stretch>
        </p:blipFill>
        <p:spPr>
          <a:xfrm>
            <a:off x="973825" y="86225"/>
            <a:ext cx="6314001" cy="4869650"/>
          </a:xfrm>
          <a:prstGeom prst="rect">
            <a:avLst/>
          </a:prstGeom>
          <a:noFill/>
          <a:ln>
            <a:noFill/>
          </a:ln>
        </p:spPr>
      </p:pic>
      <p:sp>
        <p:nvSpPr>
          <p:cNvPr id="277" name="Google Shape;277;p40"/>
          <p:cNvSpPr/>
          <p:nvPr/>
        </p:nvSpPr>
        <p:spPr>
          <a:xfrm>
            <a:off x="5104575" y="3573150"/>
            <a:ext cx="1103100" cy="492300"/>
          </a:xfrm>
          <a:prstGeom prst="wedgeRectCallout">
            <a:avLst>
              <a:gd fmla="val 19692" name="adj1"/>
              <a:gd fmla="val -11183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1"/>
          <p:cNvPicPr preferRelativeResize="0"/>
          <p:nvPr/>
        </p:nvPicPr>
        <p:blipFill>
          <a:blip r:embed="rId3">
            <a:alphaModFix/>
          </a:blip>
          <a:stretch>
            <a:fillRect/>
          </a:stretch>
        </p:blipFill>
        <p:spPr>
          <a:xfrm>
            <a:off x="1226350" y="63050"/>
            <a:ext cx="6503301" cy="4815424"/>
          </a:xfrm>
          <a:prstGeom prst="rect">
            <a:avLst/>
          </a:prstGeom>
          <a:noFill/>
          <a:ln>
            <a:noFill/>
          </a:ln>
        </p:spPr>
      </p:pic>
      <p:sp>
        <p:nvSpPr>
          <p:cNvPr id="283" name="Google Shape;283;p41"/>
          <p:cNvSpPr/>
          <p:nvPr/>
        </p:nvSpPr>
        <p:spPr>
          <a:xfrm>
            <a:off x="6520050" y="1017725"/>
            <a:ext cx="1113900" cy="450300"/>
          </a:xfrm>
          <a:prstGeom prst="wedgeRectCallout">
            <a:avLst>
              <a:gd fmla="val 19692" name="adj1"/>
              <a:gd fmla="val -11183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Virtual box</a:t>
            </a:r>
            <a:r>
              <a:rPr lang="ja"/>
              <a:t>とは何か？</a:t>
            </a:r>
            <a:endParaRPr/>
          </a:p>
        </p:txBody>
      </p:sp>
      <p:sp>
        <p:nvSpPr>
          <p:cNvPr id="95" name="Google Shape;9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770"/>
              <a:buFont typeface="Arial"/>
              <a:buNone/>
            </a:pPr>
            <a:r>
              <a:rPr lang="ja" sz="1800">
                <a:solidFill>
                  <a:schemeClr val="dk1"/>
                </a:solidFill>
                <a:latin typeface="Arial"/>
                <a:ea typeface="Arial"/>
                <a:cs typeface="Arial"/>
                <a:sym typeface="Arial"/>
              </a:rPr>
              <a:t>VirtualBoxは、</a:t>
            </a:r>
            <a:r>
              <a:rPr b="1" lang="ja" sz="1800">
                <a:solidFill>
                  <a:srgbClr val="FF0000"/>
                </a:solidFill>
                <a:latin typeface="Arial"/>
                <a:ea typeface="Arial"/>
                <a:cs typeface="Arial"/>
                <a:sym typeface="Arial"/>
              </a:rPr>
              <a:t>コンピュータ上で仮想化を実現するためのオープンソースの仮想化ソフトウェア</a:t>
            </a:r>
            <a:r>
              <a:rPr lang="ja" sz="1800">
                <a:solidFill>
                  <a:schemeClr val="dk1"/>
                </a:solidFill>
                <a:latin typeface="Arial"/>
                <a:ea typeface="Arial"/>
                <a:cs typeface="Arial"/>
                <a:sym typeface="Arial"/>
              </a:rPr>
              <a:t>です。これを使用すると、コンピュータ上で複数の仮想マシンを実行し、それぞれのマシンで異なるオペレーティングシステムを実行することができます。</a:t>
            </a:r>
            <a:br>
              <a:rPr lang="ja"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rtl="0" algn="l">
              <a:lnSpc>
                <a:spcPct val="95000"/>
              </a:lnSpc>
              <a:spcBef>
                <a:spcPts val="1200"/>
              </a:spcBef>
              <a:spcAft>
                <a:spcPts val="0"/>
              </a:spcAft>
              <a:buClr>
                <a:schemeClr val="dk1"/>
              </a:buClr>
              <a:buSzPts val="770"/>
              <a:buFont typeface="Arial"/>
              <a:buNone/>
            </a:pPr>
            <a:r>
              <a:rPr lang="ja" sz="1800">
                <a:solidFill>
                  <a:schemeClr val="dk1"/>
                </a:solidFill>
                <a:latin typeface="Arial"/>
                <a:ea typeface="Arial"/>
                <a:cs typeface="Arial"/>
                <a:sym typeface="Arial"/>
              </a:rPr>
              <a:t>VirtualBoxを使用すると、仮想マシンの作成、起動、シャットダウン、ネットワーキングの設定、ディスクの管理などを行うことができます。</a:t>
            </a:r>
            <a:br>
              <a:rPr lang="ja"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rtl="0" algn="l">
              <a:lnSpc>
                <a:spcPct val="95000"/>
              </a:lnSpc>
              <a:spcBef>
                <a:spcPts val="1200"/>
              </a:spcBef>
              <a:spcAft>
                <a:spcPts val="1200"/>
              </a:spcAft>
              <a:buClr>
                <a:schemeClr val="dk1"/>
              </a:buClr>
              <a:buSzPts val="770"/>
              <a:buFont typeface="Arial"/>
              <a:buNone/>
            </a:pPr>
            <a:r>
              <a:rPr lang="ja" sz="1800">
                <a:solidFill>
                  <a:schemeClr val="dk1"/>
                </a:solidFill>
                <a:latin typeface="Arial"/>
                <a:ea typeface="Arial"/>
                <a:cs typeface="Arial"/>
                <a:sym typeface="Arial"/>
              </a:rPr>
              <a:t>また、VirtualBoxは、他の仮想化ソフトウェアと比べて簡単にセットアップできる上に、無料で利用できます。</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2"/>
          <p:cNvPicPr preferRelativeResize="0"/>
          <p:nvPr/>
        </p:nvPicPr>
        <p:blipFill>
          <a:blip r:embed="rId3">
            <a:alphaModFix/>
          </a:blip>
          <a:stretch>
            <a:fillRect/>
          </a:stretch>
        </p:blipFill>
        <p:spPr>
          <a:xfrm>
            <a:off x="1035450" y="112800"/>
            <a:ext cx="6690401" cy="4802100"/>
          </a:xfrm>
          <a:prstGeom prst="rect">
            <a:avLst/>
          </a:prstGeom>
          <a:noFill/>
          <a:ln>
            <a:noFill/>
          </a:ln>
        </p:spPr>
      </p:pic>
      <p:sp>
        <p:nvSpPr>
          <p:cNvPr id="289" name="Google Shape;289;p42"/>
          <p:cNvSpPr/>
          <p:nvPr/>
        </p:nvSpPr>
        <p:spPr>
          <a:xfrm>
            <a:off x="6592450" y="1095875"/>
            <a:ext cx="1095300" cy="492300"/>
          </a:xfrm>
          <a:prstGeom prst="wedgeRectCallout">
            <a:avLst>
              <a:gd fmla="val 19692" name="adj1"/>
              <a:gd fmla="val -11183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3"/>
          <p:cNvPicPr preferRelativeResize="0"/>
          <p:nvPr/>
        </p:nvPicPr>
        <p:blipFill>
          <a:blip r:embed="rId3">
            <a:alphaModFix/>
          </a:blip>
          <a:stretch>
            <a:fillRect/>
          </a:stretch>
        </p:blipFill>
        <p:spPr>
          <a:xfrm>
            <a:off x="780975" y="180175"/>
            <a:ext cx="6820051" cy="4734725"/>
          </a:xfrm>
          <a:prstGeom prst="rect">
            <a:avLst/>
          </a:prstGeom>
          <a:noFill/>
          <a:ln>
            <a:noFill/>
          </a:ln>
        </p:spPr>
      </p:pic>
      <p:sp>
        <p:nvSpPr>
          <p:cNvPr id="295" name="Google Shape;295;p43"/>
          <p:cNvSpPr/>
          <p:nvPr/>
        </p:nvSpPr>
        <p:spPr>
          <a:xfrm>
            <a:off x="6332325" y="1216800"/>
            <a:ext cx="1075500" cy="492300"/>
          </a:xfrm>
          <a:prstGeom prst="wedgeRectCallout">
            <a:avLst>
              <a:gd fmla="val 19692" name="adj1"/>
              <a:gd fmla="val -11183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4"/>
          <p:cNvPicPr preferRelativeResize="0"/>
          <p:nvPr/>
        </p:nvPicPr>
        <p:blipFill>
          <a:blip r:embed="rId3">
            <a:alphaModFix/>
          </a:blip>
          <a:stretch>
            <a:fillRect/>
          </a:stretch>
        </p:blipFill>
        <p:spPr>
          <a:xfrm>
            <a:off x="864525" y="141675"/>
            <a:ext cx="6805350" cy="4773225"/>
          </a:xfrm>
          <a:prstGeom prst="rect">
            <a:avLst/>
          </a:prstGeom>
          <a:noFill/>
          <a:ln>
            <a:noFill/>
          </a:ln>
        </p:spPr>
      </p:pic>
      <p:sp>
        <p:nvSpPr>
          <p:cNvPr id="301" name="Google Shape;301;p44"/>
          <p:cNvSpPr/>
          <p:nvPr/>
        </p:nvSpPr>
        <p:spPr>
          <a:xfrm>
            <a:off x="6332325" y="1140600"/>
            <a:ext cx="1075500" cy="492300"/>
          </a:xfrm>
          <a:prstGeom prst="wedgeRectCallout">
            <a:avLst>
              <a:gd fmla="val 19692" name="adj1"/>
              <a:gd fmla="val -11183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5"/>
          <p:cNvPicPr preferRelativeResize="0"/>
          <p:nvPr/>
        </p:nvPicPr>
        <p:blipFill>
          <a:blip r:embed="rId3">
            <a:alphaModFix/>
          </a:blip>
          <a:stretch>
            <a:fillRect/>
          </a:stretch>
        </p:blipFill>
        <p:spPr>
          <a:xfrm>
            <a:off x="907075" y="386325"/>
            <a:ext cx="6783124" cy="4452376"/>
          </a:xfrm>
          <a:prstGeom prst="rect">
            <a:avLst/>
          </a:prstGeom>
          <a:noFill/>
          <a:ln>
            <a:noFill/>
          </a:ln>
        </p:spPr>
      </p:pic>
      <p:sp>
        <p:nvSpPr>
          <p:cNvPr id="307" name="Google Shape;307;p45"/>
          <p:cNvSpPr/>
          <p:nvPr/>
        </p:nvSpPr>
        <p:spPr>
          <a:xfrm>
            <a:off x="6484725" y="1369200"/>
            <a:ext cx="1075500" cy="492300"/>
          </a:xfrm>
          <a:prstGeom prst="wedgeRectCallout">
            <a:avLst>
              <a:gd fmla="val 19692" name="adj1"/>
              <a:gd fmla="val -11183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ボタンを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ja"/>
              <a:t>ubuntuのプロキシ設定</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311700" y="360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ubuntu</a:t>
            </a:r>
            <a:r>
              <a:rPr lang="ja"/>
              <a:t>の電源をオフにする</a:t>
            </a:r>
            <a:endParaRPr/>
          </a:p>
        </p:txBody>
      </p:sp>
      <p:pic>
        <p:nvPicPr>
          <p:cNvPr id="318" name="Google Shape;318;p47"/>
          <p:cNvPicPr preferRelativeResize="0"/>
          <p:nvPr/>
        </p:nvPicPr>
        <p:blipFill>
          <a:blip r:embed="rId4">
            <a:alphaModFix/>
          </a:blip>
          <a:stretch>
            <a:fillRect/>
          </a:stretch>
        </p:blipFill>
        <p:spPr>
          <a:xfrm>
            <a:off x="426783" y="933675"/>
            <a:ext cx="6616900" cy="3991025"/>
          </a:xfrm>
          <a:prstGeom prst="rect">
            <a:avLst/>
          </a:prstGeom>
          <a:noFill/>
          <a:ln>
            <a:noFill/>
          </a:ln>
        </p:spPr>
      </p:pic>
      <p:sp>
        <p:nvSpPr>
          <p:cNvPr id="319" name="Google Shape;319;p47"/>
          <p:cNvSpPr/>
          <p:nvPr/>
        </p:nvSpPr>
        <p:spPr>
          <a:xfrm>
            <a:off x="5062797" y="2650448"/>
            <a:ext cx="1145100" cy="492300"/>
          </a:xfrm>
          <a:prstGeom prst="wedgeRectCallout">
            <a:avLst>
              <a:gd fmla="val -75192" name="adj1"/>
              <a:gd fmla="val -31023"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②電源オフ　を押下</a:t>
            </a:r>
            <a:endParaRPr>
              <a:latin typeface="M PLUS 1p"/>
              <a:ea typeface="M PLUS 1p"/>
              <a:cs typeface="M PLUS 1p"/>
              <a:sym typeface="M PLUS 1p"/>
            </a:endParaRPr>
          </a:p>
        </p:txBody>
      </p:sp>
      <p:sp>
        <p:nvSpPr>
          <p:cNvPr id="320" name="Google Shape;320;p47"/>
          <p:cNvSpPr/>
          <p:nvPr/>
        </p:nvSpPr>
        <p:spPr>
          <a:xfrm>
            <a:off x="7361325" y="886325"/>
            <a:ext cx="962400" cy="641700"/>
          </a:xfrm>
          <a:prstGeom prst="wedgeRectCallout">
            <a:avLst>
              <a:gd fmla="val -72919" name="adj1"/>
              <a:gd fmla="val -1875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①×を</a:t>
            </a:r>
            <a:endParaRPr/>
          </a:p>
          <a:p>
            <a:pPr indent="0" lvl="0" marL="0" rtl="0" algn="l">
              <a:spcBef>
                <a:spcPts val="0"/>
              </a:spcBef>
              <a:spcAft>
                <a:spcPts val="0"/>
              </a:spcAft>
              <a:buNone/>
            </a:pPr>
            <a:r>
              <a:rPr lang="ja"/>
              <a:t>押下</a:t>
            </a:r>
            <a:endParaRPr/>
          </a:p>
        </p:txBody>
      </p:sp>
      <p:sp>
        <p:nvSpPr>
          <p:cNvPr id="321" name="Google Shape;321;p47"/>
          <p:cNvSpPr/>
          <p:nvPr/>
        </p:nvSpPr>
        <p:spPr>
          <a:xfrm>
            <a:off x="6609350" y="744625"/>
            <a:ext cx="574800" cy="572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8"/>
          <p:cNvPicPr preferRelativeResize="0"/>
          <p:nvPr/>
        </p:nvPicPr>
        <p:blipFill>
          <a:blip r:embed="rId3">
            <a:alphaModFix/>
          </a:blip>
          <a:stretch>
            <a:fillRect/>
          </a:stretch>
        </p:blipFill>
        <p:spPr>
          <a:xfrm>
            <a:off x="213700" y="659225"/>
            <a:ext cx="3640550" cy="2186875"/>
          </a:xfrm>
          <a:prstGeom prst="rect">
            <a:avLst/>
          </a:prstGeom>
          <a:noFill/>
          <a:ln>
            <a:noFill/>
          </a:ln>
        </p:spPr>
      </p:pic>
      <p:sp>
        <p:nvSpPr>
          <p:cNvPr id="327" name="Google Shape;327;p48"/>
          <p:cNvSpPr/>
          <p:nvPr/>
        </p:nvSpPr>
        <p:spPr>
          <a:xfrm>
            <a:off x="1622150" y="1193675"/>
            <a:ext cx="1075500" cy="492300"/>
          </a:xfrm>
          <a:prstGeom prst="wedgeRectCallout">
            <a:avLst>
              <a:gd fmla="val -18926" name="adj1"/>
              <a:gd fmla="val -83973"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設定を</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pic>
        <p:nvPicPr>
          <p:cNvPr id="328" name="Google Shape;328;p48"/>
          <p:cNvPicPr preferRelativeResize="0"/>
          <p:nvPr/>
        </p:nvPicPr>
        <p:blipFill>
          <a:blip r:embed="rId4">
            <a:alphaModFix/>
          </a:blip>
          <a:stretch>
            <a:fillRect/>
          </a:stretch>
        </p:blipFill>
        <p:spPr>
          <a:xfrm>
            <a:off x="3919653" y="1541475"/>
            <a:ext cx="5044500" cy="3106325"/>
          </a:xfrm>
          <a:prstGeom prst="rect">
            <a:avLst/>
          </a:prstGeom>
          <a:noFill/>
          <a:ln>
            <a:noFill/>
          </a:ln>
        </p:spPr>
      </p:pic>
      <p:sp>
        <p:nvSpPr>
          <p:cNvPr id="329" name="Google Shape;329;p48"/>
          <p:cNvSpPr/>
          <p:nvPr/>
        </p:nvSpPr>
        <p:spPr>
          <a:xfrm>
            <a:off x="4309450" y="3201475"/>
            <a:ext cx="1481100" cy="492300"/>
          </a:xfrm>
          <a:prstGeom prst="wedgeRectCallout">
            <a:avLst>
              <a:gd fmla="val -18926" name="adj1"/>
              <a:gd fmla="val -83973"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②ネットワーク</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を押下</a:t>
            </a:r>
            <a:endParaRPr>
              <a:latin typeface="M PLUS 1p"/>
              <a:ea typeface="M PLUS 1p"/>
              <a:cs typeface="M PLUS 1p"/>
              <a:sym typeface="M PLUS 1p"/>
            </a:endParaRPr>
          </a:p>
        </p:txBody>
      </p:sp>
      <p:sp>
        <p:nvSpPr>
          <p:cNvPr id="330" name="Google Shape;330;p48"/>
          <p:cNvSpPr/>
          <p:nvPr/>
        </p:nvSpPr>
        <p:spPr>
          <a:xfrm>
            <a:off x="6033250" y="2772300"/>
            <a:ext cx="1235100" cy="492300"/>
          </a:xfrm>
          <a:prstGeom prst="wedgeRectCallout">
            <a:avLst>
              <a:gd fmla="val -67106" name="adj1"/>
              <a:gd fmla="val -34585"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③Advanced　を押下</a:t>
            </a:r>
            <a:endParaRPr>
              <a:latin typeface="M PLUS 1p"/>
              <a:ea typeface="M PLUS 1p"/>
              <a:cs typeface="M PLUS 1p"/>
              <a:sym typeface="M PLUS 1p"/>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9"/>
          <p:cNvPicPr preferRelativeResize="0"/>
          <p:nvPr/>
        </p:nvPicPr>
        <p:blipFill>
          <a:blip r:embed="rId3">
            <a:alphaModFix/>
          </a:blip>
          <a:stretch>
            <a:fillRect/>
          </a:stretch>
        </p:blipFill>
        <p:spPr>
          <a:xfrm>
            <a:off x="964725" y="407200"/>
            <a:ext cx="6611526" cy="4481700"/>
          </a:xfrm>
          <a:prstGeom prst="rect">
            <a:avLst/>
          </a:prstGeom>
          <a:noFill/>
          <a:ln>
            <a:noFill/>
          </a:ln>
        </p:spPr>
      </p:pic>
      <p:sp>
        <p:nvSpPr>
          <p:cNvPr id="336" name="Google Shape;336;p49"/>
          <p:cNvSpPr/>
          <p:nvPr/>
        </p:nvSpPr>
        <p:spPr>
          <a:xfrm>
            <a:off x="3284263" y="3486150"/>
            <a:ext cx="1075500" cy="492300"/>
          </a:xfrm>
          <a:prstGeom prst="wedgeRectCallout">
            <a:avLst>
              <a:gd fmla="val 20810" name="adj1"/>
              <a:gd fmla="val -83790"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押下する</a:t>
            </a:r>
            <a:endParaRPr>
              <a:latin typeface="M PLUS 1p"/>
              <a:ea typeface="M PLUS 1p"/>
              <a:cs typeface="M PLUS 1p"/>
              <a:sym typeface="M PLUS 1p"/>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0"/>
          <p:cNvPicPr preferRelativeResize="0"/>
          <p:nvPr/>
        </p:nvPicPr>
        <p:blipFill>
          <a:blip r:embed="rId3">
            <a:alphaModFix/>
          </a:blip>
          <a:stretch>
            <a:fillRect/>
          </a:stretch>
        </p:blipFill>
        <p:spPr>
          <a:xfrm>
            <a:off x="130025" y="699200"/>
            <a:ext cx="6343801" cy="3943424"/>
          </a:xfrm>
          <a:prstGeom prst="rect">
            <a:avLst/>
          </a:prstGeom>
          <a:noFill/>
          <a:ln>
            <a:noFill/>
          </a:ln>
        </p:spPr>
      </p:pic>
      <p:sp>
        <p:nvSpPr>
          <p:cNvPr id="342" name="Google Shape;342;p50"/>
          <p:cNvSpPr/>
          <p:nvPr/>
        </p:nvSpPr>
        <p:spPr>
          <a:xfrm>
            <a:off x="5494063" y="1538641"/>
            <a:ext cx="1075500" cy="492300"/>
          </a:xfrm>
          <a:prstGeom prst="wedgeRectCallout">
            <a:avLst>
              <a:gd fmla="val -62323" name="adj1"/>
              <a:gd fmla="val -1260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①押下する</a:t>
            </a:r>
            <a:endParaRPr>
              <a:latin typeface="M PLUS 1p"/>
              <a:ea typeface="M PLUS 1p"/>
              <a:cs typeface="M PLUS 1p"/>
              <a:sym typeface="M PLUS 1p"/>
            </a:endParaRPr>
          </a:p>
        </p:txBody>
      </p:sp>
      <p:sp>
        <p:nvSpPr>
          <p:cNvPr id="343" name="Google Shape;343;p50"/>
          <p:cNvSpPr/>
          <p:nvPr/>
        </p:nvSpPr>
        <p:spPr>
          <a:xfrm>
            <a:off x="3826275" y="947250"/>
            <a:ext cx="1520700" cy="492300"/>
          </a:xfrm>
          <a:prstGeom prst="wedgeRectCallout">
            <a:avLst>
              <a:gd fmla="val 22642" name="adj1"/>
              <a:gd fmla="val 8422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③ゲストポート　22入力</a:t>
            </a:r>
            <a:endParaRPr>
              <a:latin typeface="M PLUS 1p"/>
              <a:ea typeface="M PLUS 1p"/>
              <a:cs typeface="M PLUS 1p"/>
              <a:sym typeface="M PLUS 1p"/>
            </a:endParaRPr>
          </a:p>
        </p:txBody>
      </p:sp>
      <p:sp>
        <p:nvSpPr>
          <p:cNvPr id="344" name="Google Shape;344;p50"/>
          <p:cNvSpPr/>
          <p:nvPr/>
        </p:nvSpPr>
        <p:spPr>
          <a:xfrm>
            <a:off x="2686575" y="2157725"/>
            <a:ext cx="1520700" cy="492300"/>
          </a:xfrm>
          <a:prstGeom prst="wedgeRectCallout">
            <a:avLst>
              <a:gd fmla="val 20810" name="adj1"/>
              <a:gd fmla="val -83790"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②ホストポート</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2222入力</a:t>
            </a:r>
            <a:endParaRPr>
              <a:latin typeface="M PLUS 1p"/>
              <a:ea typeface="M PLUS 1p"/>
              <a:cs typeface="M PLUS 1p"/>
              <a:sym typeface="M PLUS 1p"/>
            </a:endParaRPr>
          </a:p>
        </p:txBody>
      </p:sp>
      <p:sp>
        <p:nvSpPr>
          <p:cNvPr id="345" name="Google Shape;345;p50"/>
          <p:cNvSpPr/>
          <p:nvPr/>
        </p:nvSpPr>
        <p:spPr>
          <a:xfrm>
            <a:off x="3641075" y="4150325"/>
            <a:ext cx="1135800" cy="492300"/>
          </a:xfrm>
          <a:prstGeom prst="wedgeRectCallout">
            <a:avLst>
              <a:gd fmla="val 20810" name="adj1"/>
              <a:gd fmla="val -83790"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④OK押下</a:t>
            </a:r>
            <a:endParaRPr>
              <a:latin typeface="M PLUS 1p"/>
              <a:ea typeface="M PLUS 1p"/>
              <a:cs typeface="M PLUS 1p"/>
              <a:sym typeface="M PLUS 1p"/>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1"/>
          <p:cNvPicPr preferRelativeResize="0"/>
          <p:nvPr/>
        </p:nvPicPr>
        <p:blipFill>
          <a:blip r:embed="rId3">
            <a:alphaModFix/>
          </a:blip>
          <a:stretch>
            <a:fillRect/>
          </a:stretch>
        </p:blipFill>
        <p:spPr>
          <a:xfrm>
            <a:off x="1201025" y="692800"/>
            <a:ext cx="6790751" cy="4163025"/>
          </a:xfrm>
          <a:prstGeom prst="rect">
            <a:avLst/>
          </a:prstGeom>
          <a:noFill/>
          <a:ln>
            <a:noFill/>
          </a:ln>
        </p:spPr>
      </p:pic>
      <p:sp>
        <p:nvSpPr>
          <p:cNvPr id="351" name="Google Shape;351;p51"/>
          <p:cNvSpPr/>
          <p:nvPr/>
        </p:nvSpPr>
        <p:spPr>
          <a:xfrm>
            <a:off x="1081575" y="200500"/>
            <a:ext cx="1175700" cy="492300"/>
          </a:xfrm>
          <a:prstGeom prst="wedgeRectCallout">
            <a:avLst>
              <a:gd fmla="val -22268" name="adj1"/>
              <a:gd fmla="val 85837"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ファイル</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押下</a:t>
            </a:r>
            <a:endParaRPr>
              <a:latin typeface="M PLUS 1p"/>
              <a:ea typeface="M PLUS 1p"/>
              <a:cs typeface="M PLUS 1p"/>
              <a:sym typeface="M PLUS 1p"/>
            </a:endParaRPr>
          </a:p>
        </p:txBody>
      </p:sp>
      <p:sp>
        <p:nvSpPr>
          <p:cNvPr id="352" name="Google Shape;352;p51"/>
          <p:cNvSpPr/>
          <p:nvPr/>
        </p:nvSpPr>
        <p:spPr>
          <a:xfrm>
            <a:off x="1316538" y="1366621"/>
            <a:ext cx="1075500" cy="492300"/>
          </a:xfrm>
          <a:prstGeom prst="wedgeRectCallout">
            <a:avLst>
              <a:gd fmla="val -20794" name="adj1"/>
              <a:gd fmla="val -7803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②環境設定　押下</a:t>
            </a:r>
            <a:endParaRPr>
              <a:latin typeface="M PLUS 1p"/>
              <a:ea typeface="M PLUS 1p"/>
              <a:cs typeface="M PLUS 1p"/>
              <a:sym typeface="M PLUS 1p"/>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idx="1" type="body"/>
          </p:nvPr>
        </p:nvSpPr>
        <p:spPr>
          <a:xfrm>
            <a:off x="311700" y="93752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ja" sz="1800" u="sng">
                <a:solidFill>
                  <a:srgbClr val="000000"/>
                </a:solidFill>
                <a:latin typeface="Arial"/>
                <a:ea typeface="Arial"/>
                <a:cs typeface="Arial"/>
                <a:sym typeface="Arial"/>
                <a:hlinkClick r:id="rId3">
                  <a:extLst>
                    <a:ext uri="{A12FA001-AC4F-418D-AE19-62706E023703}">
                      <ahyp:hlinkClr val="tx"/>
                    </a:ext>
                  </a:extLst>
                </a:hlinkClick>
              </a:rPr>
              <a:t>https://www.virtualbox.org/</a:t>
            </a:r>
            <a:r>
              <a:rPr lang="ja" sz="1800">
                <a:solidFill>
                  <a:srgbClr val="000000"/>
                </a:solidFill>
                <a:latin typeface="Arial"/>
                <a:ea typeface="Arial"/>
                <a:cs typeface="Arial"/>
                <a:sym typeface="Arial"/>
              </a:rPr>
              <a:t>　←virtual boxに遷移</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ja" sz="1800">
                <a:solidFill>
                  <a:srgbClr val="000000"/>
                </a:solidFill>
                <a:latin typeface="Arial"/>
                <a:ea typeface="Arial"/>
                <a:cs typeface="Arial"/>
                <a:sym typeface="Arial"/>
              </a:rPr>
              <a:t>・①の画像のダウンロードクリック（②に遷移）</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ja" sz="1800">
                <a:solidFill>
                  <a:srgbClr val="000000"/>
                </a:solidFill>
                <a:latin typeface="Arial"/>
                <a:ea typeface="Arial"/>
                <a:cs typeface="Arial"/>
                <a:sym typeface="Arial"/>
              </a:rPr>
              <a:t>・②の画像の</a:t>
            </a:r>
            <a:r>
              <a:rPr lang="ja" sz="1800">
                <a:solidFill>
                  <a:srgbClr val="000000"/>
                </a:solidFill>
                <a:latin typeface="Arial"/>
                <a:ea typeface="Arial"/>
                <a:cs typeface="Arial"/>
                <a:sym typeface="Arial"/>
              </a:rPr>
              <a:t>「Windows hosts」</a:t>
            </a:r>
            <a:r>
              <a:rPr lang="ja" sz="1800">
                <a:solidFill>
                  <a:srgbClr val="000000"/>
                </a:solidFill>
                <a:latin typeface="Arial"/>
                <a:ea typeface="Arial"/>
                <a:cs typeface="Arial"/>
                <a:sym typeface="Arial"/>
              </a:rPr>
              <a:t>をクリック</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ja" sz="1800">
                <a:solidFill>
                  <a:srgbClr val="000000"/>
                </a:solidFill>
                <a:latin typeface="Arial"/>
                <a:ea typeface="Arial"/>
                <a:cs typeface="Arial"/>
                <a:sym typeface="Arial"/>
              </a:rPr>
              <a:t>（Virtual Boxがダウンロードされます）</a:t>
            </a:r>
            <a:endParaRPr sz="18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ja" sz="2900">
                <a:solidFill>
                  <a:srgbClr val="000000"/>
                </a:solidFill>
                <a:latin typeface="Arial"/>
                <a:ea typeface="Arial"/>
                <a:cs typeface="Arial"/>
                <a:sym typeface="Arial"/>
              </a:rPr>
              <a:t>①</a:t>
            </a:r>
            <a:endParaRPr sz="29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29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01" name="Google Shape;101;p16"/>
          <p:cNvSpPr/>
          <p:nvPr/>
        </p:nvSpPr>
        <p:spPr>
          <a:xfrm>
            <a:off x="5937575" y="3723775"/>
            <a:ext cx="1243200" cy="27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6"/>
          <p:cNvPicPr preferRelativeResize="0"/>
          <p:nvPr/>
        </p:nvPicPr>
        <p:blipFill rotWithShape="1">
          <a:blip r:embed="rId4">
            <a:alphaModFix/>
          </a:blip>
          <a:srcRect b="3629" l="11060" r="-11059" t="-3629"/>
          <a:stretch/>
        </p:blipFill>
        <p:spPr>
          <a:xfrm>
            <a:off x="649250" y="2759375"/>
            <a:ext cx="4344499" cy="2108275"/>
          </a:xfrm>
          <a:prstGeom prst="rect">
            <a:avLst/>
          </a:prstGeom>
          <a:noFill/>
          <a:ln>
            <a:noFill/>
          </a:ln>
        </p:spPr>
      </p:pic>
      <p:sp>
        <p:nvSpPr>
          <p:cNvPr id="103" name="Google Shape;10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sz="2800">
                <a:solidFill>
                  <a:srgbClr val="000000"/>
                </a:solidFill>
                <a:latin typeface="Arial"/>
                <a:ea typeface="Arial"/>
                <a:cs typeface="Arial"/>
                <a:sym typeface="Arial"/>
              </a:rPr>
              <a:t>Virtual Boxのダウンロード</a:t>
            </a:r>
            <a:endParaRPr/>
          </a:p>
        </p:txBody>
      </p:sp>
      <p:sp>
        <p:nvSpPr>
          <p:cNvPr id="104" name="Google Shape;104;p16"/>
          <p:cNvSpPr/>
          <p:nvPr/>
        </p:nvSpPr>
        <p:spPr>
          <a:xfrm>
            <a:off x="649250" y="4138000"/>
            <a:ext cx="2865000" cy="769800"/>
          </a:xfrm>
          <a:prstGeom prst="ellipse">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6"/>
          <p:cNvPicPr preferRelativeResize="0"/>
          <p:nvPr/>
        </p:nvPicPr>
        <p:blipFill>
          <a:blip r:embed="rId5">
            <a:alphaModFix/>
          </a:blip>
          <a:stretch>
            <a:fillRect/>
          </a:stretch>
        </p:blipFill>
        <p:spPr>
          <a:xfrm>
            <a:off x="5430525" y="3387375"/>
            <a:ext cx="3873900" cy="1480275"/>
          </a:xfrm>
          <a:prstGeom prst="rect">
            <a:avLst/>
          </a:prstGeom>
          <a:noFill/>
          <a:ln>
            <a:noFill/>
          </a:ln>
        </p:spPr>
      </p:pic>
      <p:sp>
        <p:nvSpPr>
          <p:cNvPr id="106" name="Google Shape;106;p16"/>
          <p:cNvSpPr/>
          <p:nvPr/>
        </p:nvSpPr>
        <p:spPr>
          <a:xfrm>
            <a:off x="4763125" y="3720675"/>
            <a:ext cx="436800" cy="1857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nvSpPr>
        <p:spPr>
          <a:xfrm>
            <a:off x="4883050" y="2879725"/>
            <a:ext cx="497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2900"/>
              <a:t>②</a:t>
            </a:r>
            <a:endParaRPr sz="2900"/>
          </a:p>
        </p:txBody>
      </p:sp>
      <p:sp>
        <p:nvSpPr>
          <p:cNvPr id="108" name="Google Shape;108;p16"/>
          <p:cNvSpPr/>
          <p:nvPr/>
        </p:nvSpPr>
        <p:spPr>
          <a:xfrm>
            <a:off x="5335850" y="3678210"/>
            <a:ext cx="2727300" cy="270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2"/>
          <p:cNvPicPr preferRelativeResize="0"/>
          <p:nvPr/>
        </p:nvPicPr>
        <p:blipFill>
          <a:blip r:embed="rId3">
            <a:alphaModFix/>
          </a:blip>
          <a:stretch>
            <a:fillRect/>
          </a:stretch>
        </p:blipFill>
        <p:spPr>
          <a:xfrm>
            <a:off x="376100" y="640125"/>
            <a:ext cx="6772651" cy="4046175"/>
          </a:xfrm>
          <a:prstGeom prst="rect">
            <a:avLst/>
          </a:prstGeom>
          <a:noFill/>
          <a:ln>
            <a:noFill/>
          </a:ln>
        </p:spPr>
      </p:pic>
      <p:sp>
        <p:nvSpPr>
          <p:cNvPr id="358" name="Google Shape;358;p52"/>
          <p:cNvSpPr/>
          <p:nvPr/>
        </p:nvSpPr>
        <p:spPr>
          <a:xfrm>
            <a:off x="421026" y="2571750"/>
            <a:ext cx="1269000" cy="492300"/>
          </a:xfrm>
          <a:prstGeom prst="wedgeRectCallout">
            <a:avLst>
              <a:gd fmla="val 68781" name="adj1"/>
              <a:gd fmla="val -13549"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プロキシー</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を選択</a:t>
            </a:r>
            <a:endParaRPr>
              <a:latin typeface="M PLUS 1p"/>
              <a:ea typeface="M PLUS 1p"/>
              <a:cs typeface="M PLUS 1p"/>
              <a:sym typeface="M PLUS 1p"/>
            </a:endParaRPr>
          </a:p>
        </p:txBody>
      </p:sp>
      <p:sp>
        <p:nvSpPr>
          <p:cNvPr id="359" name="Google Shape;359;p52"/>
          <p:cNvSpPr/>
          <p:nvPr/>
        </p:nvSpPr>
        <p:spPr>
          <a:xfrm>
            <a:off x="3315538" y="2661500"/>
            <a:ext cx="1075500" cy="492300"/>
          </a:xfrm>
          <a:prstGeom prst="wedgeRectCallout">
            <a:avLst>
              <a:gd fmla="val -21535" name="adj1"/>
              <a:gd fmla="val -94693"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②入力する</a:t>
            </a:r>
            <a:endParaRPr>
              <a:latin typeface="M PLUS 1p"/>
              <a:ea typeface="M PLUS 1p"/>
              <a:cs typeface="M PLUS 1p"/>
              <a:sym typeface="M PLUS 1p"/>
            </a:endParaRPr>
          </a:p>
        </p:txBody>
      </p:sp>
      <p:sp>
        <p:nvSpPr>
          <p:cNvPr id="360" name="Google Shape;360;p52"/>
          <p:cNvSpPr/>
          <p:nvPr/>
        </p:nvSpPr>
        <p:spPr>
          <a:xfrm>
            <a:off x="7366950" y="2242775"/>
            <a:ext cx="1675800" cy="9111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②http://proxy-t.systena.local</a:t>
            </a:r>
            <a:endParaRPr>
              <a:latin typeface="M PLUS 1p"/>
              <a:ea typeface="M PLUS 1p"/>
              <a:cs typeface="M PLUS 1p"/>
              <a:sym typeface="M PLUS 1p"/>
            </a:endParaRPr>
          </a:p>
        </p:txBody>
      </p:sp>
      <p:sp>
        <p:nvSpPr>
          <p:cNvPr id="361" name="Google Shape;361;p52"/>
          <p:cNvSpPr/>
          <p:nvPr/>
        </p:nvSpPr>
        <p:spPr>
          <a:xfrm>
            <a:off x="3917163" y="4194000"/>
            <a:ext cx="1075500" cy="492300"/>
          </a:xfrm>
          <a:prstGeom prst="wedgeRectCallout">
            <a:avLst>
              <a:gd fmla="val -21535" name="adj1"/>
              <a:gd fmla="val -94693"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③押下する</a:t>
            </a:r>
            <a:endParaRPr>
              <a:latin typeface="M PLUS 1p"/>
              <a:ea typeface="M PLUS 1p"/>
              <a:cs typeface="M PLUS 1p"/>
              <a:sym typeface="M PLUS 1p"/>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3"/>
          <p:cNvPicPr preferRelativeResize="0"/>
          <p:nvPr/>
        </p:nvPicPr>
        <p:blipFill>
          <a:blip r:embed="rId3">
            <a:alphaModFix/>
          </a:blip>
          <a:stretch>
            <a:fillRect/>
          </a:stretch>
        </p:blipFill>
        <p:spPr>
          <a:xfrm>
            <a:off x="861225" y="736025"/>
            <a:ext cx="6003226" cy="3671449"/>
          </a:xfrm>
          <a:prstGeom prst="rect">
            <a:avLst/>
          </a:prstGeom>
          <a:noFill/>
          <a:ln>
            <a:noFill/>
          </a:ln>
        </p:spPr>
      </p:pic>
      <p:sp>
        <p:nvSpPr>
          <p:cNvPr id="367" name="Google Shape;367;p53"/>
          <p:cNvSpPr/>
          <p:nvPr/>
        </p:nvSpPr>
        <p:spPr>
          <a:xfrm>
            <a:off x="3840388" y="362675"/>
            <a:ext cx="1075500" cy="492300"/>
          </a:xfrm>
          <a:prstGeom prst="wedgeRectCallout">
            <a:avLst>
              <a:gd fmla="val 7918" name="adj1"/>
              <a:gd fmla="val 84009"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起動を押下</a:t>
            </a:r>
            <a:endParaRPr>
              <a:latin typeface="M PLUS 1p"/>
              <a:ea typeface="M PLUS 1p"/>
              <a:cs typeface="M PLUS 1p"/>
              <a:sym typeface="M PLUS 1p"/>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4"/>
          <p:cNvPicPr preferRelativeResize="0"/>
          <p:nvPr/>
        </p:nvPicPr>
        <p:blipFill>
          <a:blip r:embed="rId3">
            <a:alphaModFix/>
          </a:blip>
          <a:stretch>
            <a:fillRect/>
          </a:stretch>
        </p:blipFill>
        <p:spPr>
          <a:xfrm>
            <a:off x="312275" y="735925"/>
            <a:ext cx="5602076" cy="3954400"/>
          </a:xfrm>
          <a:prstGeom prst="rect">
            <a:avLst/>
          </a:prstGeom>
          <a:noFill/>
          <a:ln>
            <a:noFill/>
          </a:ln>
        </p:spPr>
      </p:pic>
      <p:sp>
        <p:nvSpPr>
          <p:cNvPr id="373" name="Google Shape;373;p54"/>
          <p:cNvSpPr/>
          <p:nvPr/>
        </p:nvSpPr>
        <p:spPr>
          <a:xfrm>
            <a:off x="6318575" y="1538025"/>
            <a:ext cx="2165700" cy="2135700"/>
          </a:xfrm>
          <a:prstGeom prst="roundRect">
            <a:avLst>
              <a:gd fmla="val 16667" name="adj"/>
            </a:avLst>
          </a:prstGeom>
          <a:noFill/>
          <a:ln cap="flat" cmpd="sng" w="7620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①</a:t>
            </a:r>
            <a:r>
              <a:rPr lang="ja"/>
              <a:t>ファイアウォールについて出てくるので左記の画像のようにプライベートネットワークのみを押下</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②アクセスを許可を押下</a:t>
            </a:r>
            <a:endParaRPr/>
          </a:p>
        </p:txBody>
      </p:sp>
      <p:sp>
        <p:nvSpPr>
          <p:cNvPr id="374" name="Google Shape;374;p54"/>
          <p:cNvSpPr/>
          <p:nvPr/>
        </p:nvSpPr>
        <p:spPr>
          <a:xfrm>
            <a:off x="392500" y="2761250"/>
            <a:ext cx="722400" cy="802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2969800" y="4046625"/>
            <a:ext cx="2015400" cy="802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4"/>
          <p:cNvSpPr/>
          <p:nvPr/>
        </p:nvSpPr>
        <p:spPr>
          <a:xfrm>
            <a:off x="562900" y="2139625"/>
            <a:ext cx="381600" cy="481500"/>
          </a:xfrm>
          <a:prstGeom prst="wedgeRectCallout">
            <a:avLst>
              <a:gd fmla="val -20833" name="adj1"/>
              <a:gd fmla="val 62500" name="adj2"/>
            </a:avLst>
          </a:prstGeom>
          <a:noFill/>
          <a:ln cap="flat" cmpd="sng" w="28575">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1900"/>
              <a:t>①</a:t>
            </a:r>
            <a:endParaRPr b="1" sz="1900"/>
          </a:p>
        </p:txBody>
      </p:sp>
      <p:sp>
        <p:nvSpPr>
          <p:cNvPr id="377" name="Google Shape;377;p54"/>
          <p:cNvSpPr/>
          <p:nvPr/>
        </p:nvSpPr>
        <p:spPr>
          <a:xfrm>
            <a:off x="2398300" y="4275225"/>
            <a:ext cx="441300" cy="621600"/>
          </a:xfrm>
          <a:prstGeom prst="wedgeRectCallout">
            <a:avLst>
              <a:gd fmla="val 76057" name="adj1"/>
              <a:gd fmla="val -21872" name="adj2"/>
            </a:avLst>
          </a:prstGeom>
          <a:noFill/>
          <a:ln cap="flat" cmpd="sng" w="28575">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2300"/>
              <a:t>②</a:t>
            </a:r>
            <a:endParaRPr b="1" sz="23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5"/>
          <p:cNvPicPr preferRelativeResize="0"/>
          <p:nvPr/>
        </p:nvPicPr>
        <p:blipFill>
          <a:blip r:embed="rId3">
            <a:alphaModFix/>
          </a:blip>
          <a:stretch>
            <a:fillRect/>
          </a:stretch>
        </p:blipFill>
        <p:spPr>
          <a:xfrm>
            <a:off x="192513" y="650913"/>
            <a:ext cx="6029725" cy="4093624"/>
          </a:xfrm>
          <a:prstGeom prst="rect">
            <a:avLst/>
          </a:prstGeom>
          <a:noFill/>
          <a:ln>
            <a:noFill/>
          </a:ln>
        </p:spPr>
      </p:pic>
      <p:sp>
        <p:nvSpPr>
          <p:cNvPr id="383" name="Google Shape;383;p55"/>
          <p:cNvSpPr/>
          <p:nvPr/>
        </p:nvSpPr>
        <p:spPr>
          <a:xfrm>
            <a:off x="6772625" y="995875"/>
            <a:ext cx="1886700" cy="1422600"/>
          </a:xfrm>
          <a:prstGeom prst="wedgeRectCallout">
            <a:avLst>
              <a:gd fmla="val -22352" name="adj1"/>
              <a:gd fmla="val -49710"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latin typeface="M PLUS 1p"/>
                <a:ea typeface="M PLUS 1p"/>
                <a:cs typeface="M PLUS 1p"/>
                <a:sym typeface="M PLUS 1p"/>
              </a:rPr>
              <a:t>①左下のアプリケーションの表示を押下</a:t>
            </a:r>
            <a:endParaRPr>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br>
              <a:rPr lang="ja">
                <a:latin typeface="M PLUS 1p"/>
                <a:ea typeface="M PLUS 1p"/>
                <a:cs typeface="M PLUS 1p"/>
                <a:sym typeface="M PLUS 1p"/>
              </a:rPr>
            </a:br>
            <a:r>
              <a:rPr lang="ja">
                <a:latin typeface="M PLUS 1p"/>
                <a:ea typeface="M PLUS 1p"/>
                <a:cs typeface="M PLUS 1p"/>
                <a:sym typeface="M PLUS 1p"/>
              </a:rPr>
              <a:t>Ubuntuの中で設定を押下する</a:t>
            </a:r>
            <a:endParaRPr>
              <a:latin typeface="M PLUS 1p"/>
              <a:ea typeface="M PLUS 1p"/>
              <a:cs typeface="M PLUS 1p"/>
              <a:sym typeface="M PLUS 1p"/>
            </a:endParaRPr>
          </a:p>
        </p:txBody>
      </p:sp>
      <p:sp>
        <p:nvSpPr>
          <p:cNvPr id="384" name="Google Shape;384;p55"/>
          <p:cNvSpPr/>
          <p:nvPr/>
        </p:nvSpPr>
        <p:spPr>
          <a:xfrm>
            <a:off x="862450" y="4086913"/>
            <a:ext cx="357300" cy="438900"/>
          </a:xfrm>
          <a:prstGeom prst="wedgeRectCallout">
            <a:avLst>
              <a:gd fmla="val -117457" name="adj1"/>
              <a:gd fmla="val 36235"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endParaRPr>
              <a:latin typeface="M PLUS 1p"/>
              <a:ea typeface="M PLUS 1p"/>
              <a:cs typeface="M PLUS 1p"/>
              <a:sym typeface="M PLUS 1p"/>
            </a:endParaRPr>
          </a:p>
        </p:txBody>
      </p:sp>
      <p:sp>
        <p:nvSpPr>
          <p:cNvPr id="385" name="Google Shape;385;p55"/>
          <p:cNvSpPr/>
          <p:nvPr/>
        </p:nvSpPr>
        <p:spPr>
          <a:xfrm>
            <a:off x="0" y="4086925"/>
            <a:ext cx="659700" cy="68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5"/>
          <p:cNvSpPr/>
          <p:nvPr/>
        </p:nvSpPr>
        <p:spPr>
          <a:xfrm>
            <a:off x="3330750" y="2230950"/>
            <a:ext cx="659700" cy="681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6"/>
          <p:cNvPicPr preferRelativeResize="0"/>
          <p:nvPr/>
        </p:nvPicPr>
        <p:blipFill>
          <a:blip r:embed="rId3">
            <a:alphaModFix/>
          </a:blip>
          <a:stretch>
            <a:fillRect/>
          </a:stretch>
        </p:blipFill>
        <p:spPr>
          <a:xfrm>
            <a:off x="228600" y="517100"/>
            <a:ext cx="7497724" cy="4245401"/>
          </a:xfrm>
          <a:prstGeom prst="rect">
            <a:avLst/>
          </a:prstGeom>
          <a:noFill/>
          <a:ln>
            <a:noFill/>
          </a:ln>
        </p:spPr>
      </p:pic>
      <p:sp>
        <p:nvSpPr>
          <p:cNvPr id="392" name="Google Shape;392;p56"/>
          <p:cNvSpPr/>
          <p:nvPr/>
        </p:nvSpPr>
        <p:spPr>
          <a:xfrm>
            <a:off x="2076475" y="570200"/>
            <a:ext cx="1494900" cy="492300"/>
          </a:xfrm>
          <a:prstGeom prst="wedgeRectCallout">
            <a:avLst>
              <a:gd fmla="val -65690" name="adj1"/>
              <a:gd fmla="val 26508"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ネットワーク</a:t>
            </a:r>
            <a:r>
              <a:rPr lang="ja">
                <a:latin typeface="M PLUS 1p"/>
                <a:ea typeface="M PLUS 1p"/>
                <a:cs typeface="M PLUS 1p"/>
                <a:sym typeface="M PLUS 1p"/>
              </a:rPr>
              <a:t>を押す</a:t>
            </a:r>
            <a:endParaRPr>
              <a:latin typeface="M PLUS 1p"/>
              <a:ea typeface="M PLUS 1p"/>
              <a:cs typeface="M PLUS 1p"/>
              <a:sym typeface="M PLUS 1p"/>
            </a:endParaRPr>
          </a:p>
        </p:txBody>
      </p:sp>
      <p:sp>
        <p:nvSpPr>
          <p:cNvPr id="393" name="Google Shape;393;p56"/>
          <p:cNvSpPr/>
          <p:nvPr/>
        </p:nvSpPr>
        <p:spPr>
          <a:xfrm>
            <a:off x="6047325" y="3503900"/>
            <a:ext cx="1369500" cy="492300"/>
          </a:xfrm>
          <a:prstGeom prst="wedgeRectCallout">
            <a:avLst>
              <a:gd fmla="val -19191" name="adj1"/>
              <a:gd fmla="val -89173"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②歯車マーク　を押下</a:t>
            </a:r>
            <a:endParaRPr>
              <a:latin typeface="M PLUS 1p"/>
              <a:ea typeface="M PLUS 1p"/>
              <a:cs typeface="M PLUS 1p"/>
              <a:sym typeface="M PLUS 1p"/>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7"/>
          <p:cNvPicPr preferRelativeResize="0"/>
          <p:nvPr/>
        </p:nvPicPr>
        <p:blipFill>
          <a:blip r:embed="rId3">
            <a:alphaModFix/>
          </a:blip>
          <a:stretch>
            <a:fillRect/>
          </a:stretch>
        </p:blipFill>
        <p:spPr>
          <a:xfrm>
            <a:off x="314275" y="489800"/>
            <a:ext cx="6280175" cy="4393826"/>
          </a:xfrm>
          <a:prstGeom prst="rect">
            <a:avLst/>
          </a:prstGeom>
          <a:noFill/>
          <a:ln>
            <a:noFill/>
          </a:ln>
        </p:spPr>
      </p:pic>
      <p:sp>
        <p:nvSpPr>
          <p:cNvPr id="399" name="Google Shape;399;p57"/>
          <p:cNvSpPr/>
          <p:nvPr/>
        </p:nvSpPr>
        <p:spPr>
          <a:xfrm>
            <a:off x="6671500" y="1411725"/>
            <a:ext cx="2324700" cy="26799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①</a:t>
            </a:r>
            <a:r>
              <a:rPr lang="ja" u="sng">
                <a:solidFill>
                  <a:schemeClr val="hlink"/>
                </a:solidFill>
                <a:hlinkClick r:id="rId4"/>
              </a:rPr>
              <a:t>http://proxy-t.systena.</a:t>
            </a:r>
            <a:r>
              <a:rPr lang="ja" u="sng">
                <a:solidFill>
                  <a:schemeClr val="hlink"/>
                </a:solidFill>
                <a:latin typeface="M PLUS 1p"/>
                <a:ea typeface="M PLUS 1p"/>
                <a:cs typeface="M PLUS 1p"/>
                <a:sym typeface="M PLUS 1p"/>
                <a:hlinkClick r:id="rId5"/>
              </a:rPr>
              <a:t>loca</a:t>
            </a:r>
            <a:r>
              <a:rPr lang="ja" u="sng">
                <a:solidFill>
                  <a:schemeClr val="hlink"/>
                </a:solidFill>
                <a:latin typeface="M PLUS 1p"/>
                <a:ea typeface="M PLUS 1p"/>
                <a:cs typeface="M PLUS 1p"/>
                <a:sym typeface="M PLUS 1p"/>
                <a:hlinkClick r:id="rId6"/>
              </a:rPr>
              <a:t>l</a:t>
            </a:r>
            <a:endParaRPr>
              <a:latin typeface="M PLUS 1p"/>
              <a:ea typeface="M PLUS 1p"/>
              <a:cs typeface="M PLUS 1p"/>
              <a:sym typeface="M PLUS 1p"/>
            </a:endParaRPr>
          </a:p>
          <a:p>
            <a:pPr indent="0" lvl="0" marL="0" rtl="0" algn="l">
              <a:spcBef>
                <a:spcPts val="0"/>
              </a:spcBef>
              <a:spcAft>
                <a:spcPts val="0"/>
              </a:spcAft>
              <a:buNone/>
            </a:pPr>
            <a:r>
              <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8080</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上記の内容を３か所に入力する。</a:t>
            </a:r>
            <a:endParaRPr>
              <a:latin typeface="M PLUS 1p"/>
              <a:ea typeface="M PLUS 1p"/>
              <a:cs typeface="M PLUS 1p"/>
              <a:sym typeface="M PLUS 1p"/>
            </a:endParaRPr>
          </a:p>
          <a:p>
            <a:pPr indent="0" lvl="0" marL="0" rtl="0" algn="l">
              <a:spcBef>
                <a:spcPts val="0"/>
              </a:spcBef>
              <a:spcAft>
                <a:spcPts val="0"/>
              </a:spcAft>
              <a:buNone/>
            </a:pPr>
            <a:r>
              <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②localhost,127.0.0.0/8,::1</a:t>
            </a:r>
            <a:endParaRPr>
              <a:latin typeface="M PLUS 1p"/>
              <a:ea typeface="M PLUS 1p"/>
              <a:cs typeface="M PLUS 1p"/>
              <a:sym typeface="M PLUS 1p"/>
            </a:endParaRPr>
          </a:p>
        </p:txBody>
      </p:sp>
      <p:sp>
        <p:nvSpPr>
          <p:cNvPr id="400" name="Google Shape;400;p57"/>
          <p:cNvSpPr/>
          <p:nvPr/>
        </p:nvSpPr>
        <p:spPr>
          <a:xfrm>
            <a:off x="5272000" y="2496400"/>
            <a:ext cx="720900" cy="492300"/>
          </a:xfrm>
          <a:prstGeom prst="wedgeRectCallout">
            <a:avLst>
              <a:gd fmla="val -65690" name="adj1"/>
              <a:gd fmla="val 26508"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入力</a:t>
            </a:r>
            <a:endParaRPr>
              <a:latin typeface="M PLUS 1p"/>
              <a:ea typeface="M PLUS 1p"/>
              <a:cs typeface="M PLUS 1p"/>
              <a:sym typeface="M PLUS 1p"/>
            </a:endParaRPr>
          </a:p>
        </p:txBody>
      </p:sp>
      <p:sp>
        <p:nvSpPr>
          <p:cNvPr id="401" name="Google Shape;401;p57"/>
          <p:cNvSpPr/>
          <p:nvPr/>
        </p:nvSpPr>
        <p:spPr>
          <a:xfrm>
            <a:off x="4121675" y="3990025"/>
            <a:ext cx="720900" cy="492300"/>
          </a:xfrm>
          <a:prstGeom prst="wedgeRectCallout">
            <a:avLst>
              <a:gd fmla="val -23698" name="adj1"/>
              <a:gd fmla="val -82988"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a:t>
            </a:r>
            <a:r>
              <a:rPr lang="ja">
                <a:latin typeface="M PLUS 1p"/>
                <a:ea typeface="M PLUS 1p"/>
                <a:cs typeface="M PLUS 1p"/>
                <a:sym typeface="M PLUS 1p"/>
              </a:rPr>
              <a:t>入力</a:t>
            </a:r>
            <a:endParaRPr>
              <a:latin typeface="M PLUS 1p"/>
              <a:ea typeface="M PLUS 1p"/>
              <a:cs typeface="M PLUS 1p"/>
              <a:sym typeface="M PLUS 1p"/>
            </a:endParaRPr>
          </a:p>
        </p:txBody>
      </p:sp>
      <p:sp>
        <p:nvSpPr>
          <p:cNvPr id="402" name="Google Shape;402;p57"/>
          <p:cNvSpPr/>
          <p:nvPr/>
        </p:nvSpPr>
        <p:spPr>
          <a:xfrm>
            <a:off x="4712250" y="1016675"/>
            <a:ext cx="1175100" cy="641700"/>
          </a:xfrm>
          <a:prstGeom prst="wedgeRectCallout">
            <a:avLst>
              <a:gd fmla="val -20833" name="adj1"/>
              <a:gd fmla="val 62500" name="adj2"/>
            </a:avLst>
          </a:prstGeom>
          <a:solidFill>
            <a:schemeClr val="lt2"/>
          </a:solidFill>
          <a:ln cap="flat" cmpd="sng" w="28575">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③×を</a:t>
            </a:r>
            <a:r>
              <a:rPr lang="ja"/>
              <a:t>押下</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WindowsのPowershell</a:t>
            </a:r>
            <a:r>
              <a:rPr lang="ja"/>
              <a:t>起動</a:t>
            </a:r>
            <a:endParaRPr/>
          </a:p>
        </p:txBody>
      </p:sp>
      <p:pic>
        <p:nvPicPr>
          <p:cNvPr id="408" name="Google Shape;408;p58"/>
          <p:cNvPicPr preferRelativeResize="0"/>
          <p:nvPr/>
        </p:nvPicPr>
        <p:blipFill>
          <a:blip r:embed="rId3">
            <a:alphaModFix/>
          </a:blip>
          <a:stretch>
            <a:fillRect/>
          </a:stretch>
        </p:blipFill>
        <p:spPr>
          <a:xfrm>
            <a:off x="311700" y="1152475"/>
            <a:ext cx="6685550" cy="3760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457200" rtl="0" algn="ctr">
              <a:spcBef>
                <a:spcPts val="0"/>
              </a:spcBef>
              <a:spcAft>
                <a:spcPts val="0"/>
              </a:spcAft>
              <a:buNone/>
            </a:pPr>
            <a:r>
              <a:rPr lang="ja"/>
              <a:t>Windows側のPowerShellで下記を実行</a:t>
            </a:r>
            <a:endParaRPr/>
          </a:p>
        </p:txBody>
      </p:sp>
      <p:sp>
        <p:nvSpPr>
          <p:cNvPr id="414" name="Google Shape;414;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ja" sz="2400" u="sng">
                <a:solidFill>
                  <a:schemeClr val="dk1"/>
                </a:solidFill>
                <a:highlight>
                  <a:srgbClr val="FFFFFF"/>
                </a:highlight>
                <a:latin typeface="Arial"/>
                <a:ea typeface="Arial"/>
                <a:cs typeface="Arial"/>
                <a:sym typeface="Arial"/>
              </a:rPr>
              <a:t>Resolve-DnsName proxy-t.systena.local | </a:t>
            </a:r>
            <a:r>
              <a:rPr lang="ja" sz="2400" u="sng">
                <a:solidFill>
                  <a:schemeClr val="dk1"/>
                </a:solidFill>
                <a:highlight>
                  <a:srgbClr val="FFFFFF"/>
                </a:highlight>
                <a:latin typeface="Arial"/>
                <a:ea typeface="Arial"/>
                <a:cs typeface="Arial"/>
                <a:sym typeface="Arial"/>
              </a:rPr>
              <a:t>fl</a:t>
            </a:r>
            <a:r>
              <a:rPr lang="ja" sz="2400" u="sng">
                <a:solidFill>
                  <a:schemeClr val="dk1"/>
                </a:solidFill>
                <a:highlight>
                  <a:srgbClr val="FFFFFF"/>
                </a:highlight>
                <a:latin typeface="Arial"/>
                <a:ea typeface="Arial"/>
                <a:cs typeface="Arial"/>
                <a:sym typeface="Arial"/>
              </a:rPr>
              <a:t> *</a:t>
            </a:r>
            <a:endParaRPr sz="2400" u="sng">
              <a:solidFill>
                <a:schemeClr val="dk1"/>
              </a:solidFill>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ja" sz="2400">
                <a:solidFill>
                  <a:schemeClr val="dk1"/>
                </a:solidFill>
                <a:highlight>
                  <a:srgbClr val="FFFFFF"/>
                </a:highlight>
                <a:latin typeface="Arial"/>
                <a:ea typeface="Arial"/>
                <a:cs typeface="Arial"/>
                <a:sym typeface="Arial"/>
              </a:rPr>
              <a:t>実行結果⇒</a:t>
            </a:r>
            <a:endParaRPr sz="2400">
              <a:solidFill>
                <a:schemeClr val="dk1"/>
              </a:solidFill>
              <a:highlight>
                <a:srgbClr val="FFFFFF"/>
              </a:highlight>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t/>
            </a:r>
            <a:endParaRPr sz="2400">
              <a:solidFill>
                <a:schemeClr val="dk1"/>
              </a:solidFill>
              <a:highlight>
                <a:srgbClr val="FFFFFF"/>
              </a:highlight>
              <a:latin typeface="Arial"/>
              <a:ea typeface="Arial"/>
              <a:cs typeface="Arial"/>
              <a:sym typeface="Arial"/>
            </a:endParaRPr>
          </a:p>
          <a:p>
            <a:pPr indent="0" lvl="0" marL="0" rtl="0" algn="l">
              <a:lnSpc>
                <a:spcPct val="100000"/>
              </a:lnSpc>
              <a:spcBef>
                <a:spcPts val="1200"/>
              </a:spcBef>
              <a:spcAft>
                <a:spcPts val="1200"/>
              </a:spcAft>
              <a:buClr>
                <a:schemeClr val="dk1"/>
              </a:buClr>
              <a:buSzPts val="1100"/>
              <a:buFont typeface="Arial"/>
              <a:buNone/>
            </a:pPr>
            <a:r>
              <a:t/>
            </a:r>
            <a:endParaRPr sz="2400">
              <a:solidFill>
                <a:schemeClr val="dk1"/>
              </a:solidFill>
              <a:highlight>
                <a:srgbClr val="FFFFFF"/>
              </a:highlight>
              <a:latin typeface="Arial"/>
              <a:ea typeface="Arial"/>
              <a:cs typeface="Arial"/>
              <a:sym typeface="Arial"/>
            </a:endParaRPr>
          </a:p>
        </p:txBody>
      </p:sp>
      <p:pic>
        <p:nvPicPr>
          <p:cNvPr id="415" name="Google Shape;415;p59"/>
          <p:cNvPicPr preferRelativeResize="0"/>
          <p:nvPr/>
        </p:nvPicPr>
        <p:blipFill>
          <a:blip r:embed="rId3">
            <a:alphaModFix/>
          </a:blip>
          <a:stretch>
            <a:fillRect/>
          </a:stretch>
        </p:blipFill>
        <p:spPr>
          <a:xfrm>
            <a:off x="2223150" y="1672350"/>
            <a:ext cx="3524250" cy="3149950"/>
          </a:xfrm>
          <a:prstGeom prst="rect">
            <a:avLst/>
          </a:prstGeom>
          <a:noFill/>
          <a:ln>
            <a:noFill/>
          </a:ln>
        </p:spPr>
      </p:pic>
      <p:sp>
        <p:nvSpPr>
          <p:cNvPr id="416" name="Google Shape;416;p59"/>
          <p:cNvSpPr/>
          <p:nvPr/>
        </p:nvSpPr>
        <p:spPr>
          <a:xfrm>
            <a:off x="6257575" y="2246850"/>
            <a:ext cx="2515500" cy="12417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IPアドレスを確認する</a:t>
            </a:r>
            <a:endParaRPr/>
          </a:p>
        </p:txBody>
      </p:sp>
      <p:cxnSp>
        <p:nvCxnSpPr>
          <p:cNvPr id="417" name="Google Shape;417;p59"/>
          <p:cNvCxnSpPr/>
          <p:nvPr/>
        </p:nvCxnSpPr>
        <p:spPr>
          <a:xfrm>
            <a:off x="2247176" y="2048059"/>
            <a:ext cx="2113500" cy="108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0"/>
          <p:cNvSpPr/>
          <p:nvPr/>
        </p:nvSpPr>
        <p:spPr>
          <a:xfrm>
            <a:off x="6440350" y="828000"/>
            <a:ext cx="2376900" cy="1201200"/>
          </a:xfrm>
          <a:prstGeom prst="wedgeRectCallout">
            <a:avLst>
              <a:gd fmla="val -75904" name="adj1"/>
              <a:gd fmla="val 37681" name="adj2"/>
            </a:avLst>
          </a:prstGeom>
          <a:solidFill>
            <a:srgbClr val="FFFFFF"/>
          </a:solidFill>
          <a:ln cap="flat" cmpd="sng" w="19050">
            <a:solidFill>
              <a:srgbClr val="F8A7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左下のアプリケーションの表示を押下</a:t>
            </a:r>
            <a:endParaRPr>
              <a:latin typeface="M PLUS 1p"/>
              <a:ea typeface="M PLUS 1p"/>
              <a:cs typeface="M PLUS 1p"/>
              <a:sym typeface="M PLUS 1p"/>
            </a:endParaRPr>
          </a:p>
          <a:p>
            <a:pPr indent="0" lvl="0" marL="0" rtl="0" algn="l">
              <a:spcBef>
                <a:spcPts val="0"/>
              </a:spcBef>
              <a:spcAft>
                <a:spcPts val="0"/>
              </a:spcAft>
              <a:buNone/>
            </a:pPr>
            <a:r>
              <a:rPr lang="ja">
                <a:solidFill>
                  <a:schemeClr val="dk1"/>
                </a:solidFill>
                <a:latin typeface="M PLUS 1p"/>
                <a:ea typeface="M PLUS 1p"/>
                <a:cs typeface="M PLUS 1p"/>
                <a:sym typeface="M PLUS 1p"/>
              </a:rPr>
              <a:t>②Ubuntuの中で端末を起動する</a:t>
            </a:r>
            <a:endParaRPr>
              <a:latin typeface="M PLUS 1p"/>
              <a:ea typeface="M PLUS 1p"/>
              <a:cs typeface="M PLUS 1p"/>
              <a:sym typeface="M PLUS 1p"/>
            </a:endParaRPr>
          </a:p>
        </p:txBody>
      </p:sp>
      <p:sp>
        <p:nvSpPr>
          <p:cNvPr id="423" name="Google Shape;423;p60"/>
          <p:cNvSpPr/>
          <p:nvPr/>
        </p:nvSpPr>
        <p:spPr>
          <a:xfrm>
            <a:off x="6456950" y="2239875"/>
            <a:ext cx="2376900" cy="22254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③sudo nano /etc/hosts</a:t>
            </a:r>
            <a:r>
              <a:rPr lang="ja"/>
              <a:t>を入力。enterを押下</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④</a:t>
            </a:r>
            <a:r>
              <a:rPr lang="ja"/>
              <a:t>パスワードの入力をする</a:t>
            </a:r>
            <a:endParaRPr/>
          </a:p>
          <a:p>
            <a:pPr indent="0" lvl="0" marL="0" rtl="0" algn="l">
              <a:spcBef>
                <a:spcPts val="0"/>
              </a:spcBef>
              <a:spcAft>
                <a:spcPts val="0"/>
              </a:spcAft>
              <a:buNone/>
            </a:pPr>
            <a:r>
              <a:rPr lang="ja"/>
              <a:t>（Ubuntu起動するのと同様）</a:t>
            </a:r>
            <a:endParaRPr/>
          </a:p>
          <a:p>
            <a:pPr indent="0" lvl="0" marL="0" rtl="0" algn="l">
              <a:spcBef>
                <a:spcPts val="0"/>
              </a:spcBef>
              <a:spcAft>
                <a:spcPts val="0"/>
              </a:spcAft>
              <a:buNone/>
            </a:pPr>
            <a:r>
              <a:rPr lang="ja"/>
              <a:t>※</a:t>
            </a:r>
            <a:r>
              <a:rPr lang="ja">
                <a:solidFill>
                  <a:srgbClr val="FF0000"/>
                </a:solidFill>
              </a:rPr>
              <a:t>パスワードは表示されませんが、入力されています。</a:t>
            </a:r>
            <a:endParaRPr>
              <a:solidFill>
                <a:srgbClr val="FF0000"/>
              </a:solidFill>
            </a:endParaRPr>
          </a:p>
        </p:txBody>
      </p:sp>
      <p:pic>
        <p:nvPicPr>
          <p:cNvPr id="424" name="Google Shape;424;p60"/>
          <p:cNvPicPr preferRelativeResize="0"/>
          <p:nvPr/>
        </p:nvPicPr>
        <p:blipFill>
          <a:blip r:embed="rId4">
            <a:alphaModFix/>
          </a:blip>
          <a:stretch>
            <a:fillRect/>
          </a:stretch>
        </p:blipFill>
        <p:spPr>
          <a:xfrm>
            <a:off x="1054775" y="248650"/>
            <a:ext cx="4458322" cy="2779124"/>
          </a:xfrm>
          <a:prstGeom prst="rect">
            <a:avLst/>
          </a:prstGeom>
          <a:noFill/>
          <a:ln>
            <a:noFill/>
          </a:ln>
        </p:spPr>
      </p:pic>
      <p:pic>
        <p:nvPicPr>
          <p:cNvPr id="425" name="Google Shape;425;p60"/>
          <p:cNvPicPr preferRelativeResize="0"/>
          <p:nvPr/>
        </p:nvPicPr>
        <p:blipFill rotWithShape="1">
          <a:blip r:embed="rId5">
            <a:alphaModFix/>
          </a:blip>
          <a:srcRect b="39419" l="0" r="-1895" t="0"/>
          <a:stretch/>
        </p:blipFill>
        <p:spPr>
          <a:xfrm>
            <a:off x="659100" y="3229250"/>
            <a:ext cx="5235001" cy="1472800"/>
          </a:xfrm>
          <a:prstGeom prst="rect">
            <a:avLst/>
          </a:prstGeom>
          <a:noFill/>
          <a:ln>
            <a:noFill/>
          </a:ln>
        </p:spPr>
      </p:pic>
      <p:sp>
        <p:nvSpPr>
          <p:cNvPr id="426" name="Google Shape;426;p60"/>
          <p:cNvSpPr/>
          <p:nvPr/>
        </p:nvSpPr>
        <p:spPr>
          <a:xfrm>
            <a:off x="2973625" y="4289950"/>
            <a:ext cx="1145100" cy="492300"/>
          </a:xfrm>
          <a:prstGeom prst="wedgeRectCallout">
            <a:avLst>
              <a:gd fmla="val 19692" name="adj1"/>
              <a:gd fmla="val -11183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③コマンド　を入</a:t>
            </a:r>
            <a:r>
              <a:rPr lang="ja">
                <a:latin typeface="M PLUS 1p"/>
                <a:ea typeface="M PLUS 1p"/>
                <a:cs typeface="M PLUS 1p"/>
                <a:sym typeface="M PLUS 1p"/>
              </a:rPr>
              <a:t>力</a:t>
            </a:r>
            <a:endParaRPr>
              <a:latin typeface="M PLUS 1p"/>
              <a:ea typeface="M PLUS 1p"/>
              <a:cs typeface="M PLUS 1p"/>
              <a:sym typeface="M PLUS 1p"/>
            </a:endParaRPr>
          </a:p>
        </p:txBody>
      </p:sp>
      <p:sp>
        <p:nvSpPr>
          <p:cNvPr id="427" name="Google Shape;427;p60"/>
          <p:cNvSpPr/>
          <p:nvPr/>
        </p:nvSpPr>
        <p:spPr>
          <a:xfrm>
            <a:off x="537050" y="2588863"/>
            <a:ext cx="357300" cy="438900"/>
          </a:xfrm>
          <a:prstGeom prst="wedgeRectCallout">
            <a:avLst>
              <a:gd fmla="val 88189" name="adj1"/>
              <a:gd fmla="val 14027"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endParaRPr>
              <a:latin typeface="M PLUS 1p"/>
              <a:ea typeface="M PLUS 1p"/>
              <a:cs typeface="M PLUS 1p"/>
              <a:sym typeface="M PLUS 1p"/>
            </a:endParaRPr>
          </a:p>
        </p:txBody>
      </p:sp>
      <p:sp>
        <p:nvSpPr>
          <p:cNvPr id="428" name="Google Shape;428;p60"/>
          <p:cNvSpPr/>
          <p:nvPr/>
        </p:nvSpPr>
        <p:spPr>
          <a:xfrm>
            <a:off x="4214700" y="827999"/>
            <a:ext cx="357300" cy="393900"/>
          </a:xfrm>
          <a:prstGeom prst="wedgeRectCallout">
            <a:avLst>
              <a:gd fmla="val -92058" name="adj1"/>
              <a:gd fmla="val 7397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a:t>
            </a:r>
            <a:endParaRPr>
              <a:latin typeface="M PLUS 1p"/>
              <a:ea typeface="M PLUS 1p"/>
              <a:cs typeface="M PLUS 1p"/>
              <a:sym typeface="M PLUS 1p"/>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1"/>
          <p:cNvSpPr/>
          <p:nvPr/>
        </p:nvSpPr>
        <p:spPr>
          <a:xfrm>
            <a:off x="6292075" y="971050"/>
            <a:ext cx="2324700" cy="32697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①</a:t>
            </a:r>
            <a:r>
              <a:rPr lang="ja"/>
              <a:t>一番下の行まで↓キーを押して移動する。</a:t>
            </a:r>
            <a:endParaRPr/>
          </a:p>
          <a:p>
            <a:pPr indent="0" lvl="0" marL="0" rtl="0" algn="l">
              <a:spcBef>
                <a:spcPts val="0"/>
              </a:spcBef>
              <a:spcAft>
                <a:spcPts val="0"/>
              </a:spcAft>
              <a:buNone/>
            </a:pPr>
            <a:r>
              <a:rPr lang="ja"/>
              <a:t>②左記のような記載をする</a:t>
            </a:r>
            <a:endParaRPr/>
          </a:p>
          <a:p>
            <a:pPr indent="0" lvl="0" marL="0" rtl="0" algn="l">
              <a:spcBef>
                <a:spcPts val="0"/>
              </a:spcBef>
              <a:spcAft>
                <a:spcPts val="0"/>
              </a:spcAft>
              <a:buNone/>
            </a:pPr>
            <a:r>
              <a:rPr lang="ja" sz="900"/>
              <a:t>（”IPアドレス” proxy-t.systena.local)</a:t>
            </a:r>
            <a:endParaRPr sz="900"/>
          </a:p>
          <a:p>
            <a:pPr indent="0" lvl="0" marL="0" rtl="0" algn="l">
              <a:spcBef>
                <a:spcPts val="0"/>
              </a:spcBef>
              <a:spcAft>
                <a:spcPts val="0"/>
              </a:spcAft>
              <a:buNone/>
            </a:pPr>
            <a:r>
              <a:rPr lang="ja" sz="900"/>
              <a:t>※IPアドレスは先ほどメモをしたも　のを使用する</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ja"/>
              <a:t>③</a:t>
            </a:r>
            <a:r>
              <a:rPr lang="ja"/>
              <a:t>”</a:t>
            </a:r>
            <a:r>
              <a:rPr lang="ja">
                <a:solidFill>
                  <a:srgbClr val="FF0000"/>
                </a:solidFill>
              </a:rPr>
              <a:t>ctrl + s</a:t>
            </a:r>
            <a:r>
              <a:rPr lang="ja"/>
              <a:t>”で保存をする</a:t>
            </a:r>
            <a:endParaRPr/>
          </a:p>
          <a:p>
            <a:pPr indent="0" lvl="0" marL="0" rtl="0" algn="l">
              <a:spcBef>
                <a:spcPts val="0"/>
              </a:spcBef>
              <a:spcAft>
                <a:spcPts val="0"/>
              </a:spcAft>
              <a:buNone/>
            </a:pPr>
            <a:r>
              <a:rPr lang="ja"/>
              <a:t>④”</a:t>
            </a:r>
            <a:r>
              <a:rPr lang="ja">
                <a:solidFill>
                  <a:srgbClr val="FF0000"/>
                </a:solidFill>
                <a:highlight>
                  <a:schemeClr val="lt1"/>
                </a:highlight>
              </a:rPr>
              <a:t>ctrl + x</a:t>
            </a:r>
            <a:r>
              <a:rPr lang="ja"/>
              <a:t>”で終了</a:t>
            </a:r>
            <a:endParaRPr/>
          </a:p>
        </p:txBody>
      </p:sp>
      <p:pic>
        <p:nvPicPr>
          <p:cNvPr id="434" name="Google Shape;434;p61"/>
          <p:cNvPicPr preferRelativeResize="0"/>
          <p:nvPr/>
        </p:nvPicPr>
        <p:blipFill>
          <a:blip r:embed="rId3">
            <a:alphaModFix/>
          </a:blip>
          <a:stretch>
            <a:fillRect/>
          </a:stretch>
        </p:blipFill>
        <p:spPr>
          <a:xfrm>
            <a:off x="784050" y="453200"/>
            <a:ext cx="4671550" cy="4216425"/>
          </a:xfrm>
          <a:prstGeom prst="rect">
            <a:avLst/>
          </a:prstGeom>
          <a:noFill/>
          <a:ln>
            <a:noFill/>
          </a:ln>
        </p:spPr>
      </p:pic>
      <p:sp>
        <p:nvSpPr>
          <p:cNvPr id="435" name="Google Shape;435;p61"/>
          <p:cNvSpPr/>
          <p:nvPr/>
        </p:nvSpPr>
        <p:spPr>
          <a:xfrm>
            <a:off x="3042225" y="2327402"/>
            <a:ext cx="343200" cy="384000"/>
          </a:xfrm>
          <a:prstGeom prst="wedgeRectCallout">
            <a:avLst>
              <a:gd fmla="val -107656" name="adj1"/>
              <a:gd fmla="val -23995"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a:t>
            </a:r>
            <a:endParaRPr>
              <a:latin typeface="M PLUS 1p"/>
              <a:ea typeface="M PLUS 1p"/>
              <a:cs typeface="M PLUS 1p"/>
              <a:sym typeface="M PLUS 1p"/>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VirtualBox</a:t>
            </a:r>
            <a:r>
              <a:rPr lang="ja"/>
              <a:t>ダウンロード後</a:t>
            </a:r>
            <a:endParaRPr/>
          </a:p>
        </p:txBody>
      </p:sp>
      <p:sp>
        <p:nvSpPr>
          <p:cNvPr id="114" name="Google Shape;114;p17"/>
          <p:cNvSpPr txBox="1"/>
          <p:nvPr>
            <p:ph idx="1" type="body"/>
          </p:nvPr>
        </p:nvSpPr>
        <p:spPr>
          <a:xfrm>
            <a:off x="102275" y="936450"/>
            <a:ext cx="8840400" cy="404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a:solidFill>
                  <a:schemeClr val="dk1"/>
                </a:solidFill>
                <a:latin typeface="Arial"/>
                <a:ea typeface="Arial"/>
                <a:cs typeface="Arial"/>
                <a:sym typeface="Arial"/>
              </a:rPr>
              <a:t>Nextを</a:t>
            </a:r>
            <a:r>
              <a:rPr lang="ja">
                <a:solidFill>
                  <a:schemeClr val="dk1"/>
                </a:solidFill>
                <a:latin typeface="Arial"/>
                <a:ea typeface="Arial"/>
                <a:cs typeface="Arial"/>
                <a:sym typeface="Arial"/>
              </a:rPr>
              <a:t>押下</a:t>
            </a:r>
            <a:endParaRPr>
              <a:solidFill>
                <a:schemeClr val="dk1"/>
              </a:solidFill>
              <a:latin typeface="Arial"/>
              <a:ea typeface="Arial"/>
              <a:cs typeface="Arial"/>
              <a:sym typeface="Arial"/>
            </a:endParaRPr>
          </a:p>
        </p:txBody>
      </p:sp>
      <p:pic>
        <p:nvPicPr>
          <p:cNvPr id="115" name="Google Shape;115;p17"/>
          <p:cNvPicPr preferRelativeResize="0"/>
          <p:nvPr/>
        </p:nvPicPr>
        <p:blipFill>
          <a:blip r:embed="rId3">
            <a:alphaModFix/>
          </a:blip>
          <a:stretch>
            <a:fillRect/>
          </a:stretch>
        </p:blipFill>
        <p:spPr>
          <a:xfrm>
            <a:off x="483250" y="1974100"/>
            <a:ext cx="3068075" cy="2899800"/>
          </a:xfrm>
          <a:prstGeom prst="rect">
            <a:avLst/>
          </a:prstGeom>
          <a:noFill/>
          <a:ln>
            <a:noFill/>
          </a:ln>
        </p:spPr>
      </p:pic>
      <p:sp>
        <p:nvSpPr>
          <p:cNvPr id="116" name="Google Shape;116;p17"/>
          <p:cNvSpPr/>
          <p:nvPr/>
        </p:nvSpPr>
        <p:spPr>
          <a:xfrm>
            <a:off x="2207800" y="4445675"/>
            <a:ext cx="842100" cy="7818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7"/>
          <p:cNvPicPr preferRelativeResize="0"/>
          <p:nvPr/>
        </p:nvPicPr>
        <p:blipFill>
          <a:blip r:embed="rId4">
            <a:alphaModFix/>
          </a:blip>
          <a:stretch>
            <a:fillRect/>
          </a:stretch>
        </p:blipFill>
        <p:spPr>
          <a:xfrm>
            <a:off x="4572000" y="1974088"/>
            <a:ext cx="3747750" cy="2634925"/>
          </a:xfrm>
          <a:prstGeom prst="rect">
            <a:avLst/>
          </a:prstGeom>
          <a:noFill/>
          <a:ln>
            <a:noFill/>
          </a:ln>
        </p:spPr>
      </p:pic>
      <p:sp>
        <p:nvSpPr>
          <p:cNvPr id="118" name="Google Shape;118;p17"/>
          <p:cNvSpPr/>
          <p:nvPr/>
        </p:nvSpPr>
        <p:spPr>
          <a:xfrm>
            <a:off x="6932200" y="4198050"/>
            <a:ext cx="842100" cy="7818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Ubuntu</a:t>
            </a:r>
            <a:r>
              <a:rPr lang="ja"/>
              <a:t>環境内でのコピー＆ペースト方法</a:t>
            </a:r>
            <a:endParaRPr/>
          </a:p>
        </p:txBody>
      </p:sp>
      <p:pic>
        <p:nvPicPr>
          <p:cNvPr id="441" name="Google Shape;441;p62"/>
          <p:cNvPicPr preferRelativeResize="0"/>
          <p:nvPr/>
        </p:nvPicPr>
        <p:blipFill>
          <a:blip r:embed="rId4">
            <a:alphaModFix/>
          </a:blip>
          <a:stretch>
            <a:fillRect/>
          </a:stretch>
        </p:blipFill>
        <p:spPr>
          <a:xfrm>
            <a:off x="311700" y="1111225"/>
            <a:ext cx="4078700" cy="3697000"/>
          </a:xfrm>
          <a:prstGeom prst="rect">
            <a:avLst/>
          </a:prstGeom>
          <a:noFill/>
          <a:ln>
            <a:noFill/>
          </a:ln>
        </p:spPr>
      </p:pic>
      <p:sp>
        <p:nvSpPr>
          <p:cNvPr id="442" name="Google Shape;442;p62"/>
          <p:cNvSpPr/>
          <p:nvPr/>
        </p:nvSpPr>
        <p:spPr>
          <a:xfrm>
            <a:off x="5025200" y="1152475"/>
            <a:ext cx="3629400" cy="36039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ja">
                <a:solidFill>
                  <a:srgbClr val="FF0000"/>
                </a:solidFill>
              </a:rPr>
              <a:t>これは手順じゃなくてやり方です。</a:t>
            </a:r>
            <a:endParaRPr b="1">
              <a:solidFill>
                <a:srgbClr val="FF0000"/>
              </a:solidFill>
            </a:endParaRPr>
          </a:p>
          <a:p>
            <a:pPr indent="0" lvl="0" marL="0" rtl="0" algn="l">
              <a:spcBef>
                <a:spcPts val="0"/>
              </a:spcBef>
              <a:spcAft>
                <a:spcPts val="0"/>
              </a:spcAft>
              <a:buNone/>
            </a:pPr>
            <a:r>
              <a:rPr b="1" lang="ja">
                <a:solidFill>
                  <a:srgbClr val="FF0000"/>
                </a:solidFill>
              </a:rPr>
              <a:t>ここから同じような文を入力することになるので時短のため乗っけています。</a:t>
            </a:r>
            <a:endParaRPr b="1">
              <a:solidFill>
                <a:srgbClr val="FF0000"/>
              </a:solidFill>
            </a:endParaRPr>
          </a:p>
          <a:p>
            <a:pPr indent="0" lvl="0" marL="0" rtl="0" algn="l">
              <a:spcBef>
                <a:spcPts val="0"/>
              </a:spcBef>
              <a:spcAft>
                <a:spcPts val="0"/>
              </a:spcAft>
              <a:buNone/>
            </a:pPr>
            <a:r>
              <a:rPr lang="ja"/>
              <a:t>①</a:t>
            </a:r>
            <a:r>
              <a:rPr lang="ja"/>
              <a:t>コピーしたい文を</a:t>
            </a:r>
            <a:endParaRPr/>
          </a:p>
          <a:p>
            <a:pPr indent="0" lvl="0" marL="0" rtl="0" algn="l">
              <a:spcBef>
                <a:spcPts val="0"/>
              </a:spcBef>
              <a:spcAft>
                <a:spcPts val="0"/>
              </a:spcAft>
              <a:buNone/>
            </a:pPr>
            <a:r>
              <a:rPr lang="ja"/>
              <a:t>クリック＆ドロッグを行う</a:t>
            </a:r>
            <a:endParaRPr/>
          </a:p>
          <a:p>
            <a:pPr indent="0" lvl="0" marL="0" rtl="0" algn="l">
              <a:spcBef>
                <a:spcPts val="0"/>
              </a:spcBef>
              <a:spcAft>
                <a:spcPts val="0"/>
              </a:spcAft>
              <a:buNone/>
            </a:pPr>
            <a:r>
              <a:rPr lang="ja"/>
              <a:t>②</a:t>
            </a:r>
            <a:r>
              <a:rPr lang="ja"/>
              <a:t>できていれば左記のように白くなる</a:t>
            </a:r>
            <a:endParaRPr/>
          </a:p>
          <a:p>
            <a:pPr indent="0" lvl="0" marL="0" rtl="0" algn="l">
              <a:spcBef>
                <a:spcPts val="0"/>
              </a:spcBef>
              <a:spcAft>
                <a:spcPts val="0"/>
              </a:spcAft>
              <a:buNone/>
            </a:pPr>
            <a:r>
              <a:rPr lang="ja"/>
              <a:t>③</a:t>
            </a:r>
            <a:r>
              <a:rPr lang="ja"/>
              <a:t>その状態で</a:t>
            </a:r>
            <a:endParaRPr/>
          </a:p>
          <a:p>
            <a:pPr indent="0" lvl="0" marL="0" rtl="0" algn="l">
              <a:spcBef>
                <a:spcPts val="0"/>
              </a:spcBef>
              <a:spcAft>
                <a:spcPts val="0"/>
              </a:spcAft>
              <a:buNone/>
            </a:pPr>
            <a:r>
              <a:rPr lang="ja"/>
              <a:t>“ctrl+shift+c”でコピーが可能</a:t>
            </a:r>
            <a:endParaRPr/>
          </a:p>
          <a:p>
            <a:pPr indent="0" lvl="0" marL="0" rtl="0" algn="l">
              <a:spcBef>
                <a:spcPts val="0"/>
              </a:spcBef>
              <a:spcAft>
                <a:spcPts val="0"/>
              </a:spcAft>
              <a:buNone/>
            </a:pPr>
            <a:r>
              <a:rPr lang="ja"/>
              <a:t>④”ctrl+shift+v”で</a:t>
            </a:r>
            <a:r>
              <a:rPr lang="ja"/>
              <a:t>ペーストが可能</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注意点</a:t>
            </a:r>
            <a:endParaRPr/>
          </a:p>
          <a:p>
            <a:pPr indent="0" lvl="0" marL="0" rtl="0" algn="l">
              <a:spcBef>
                <a:spcPts val="0"/>
              </a:spcBef>
              <a:spcAft>
                <a:spcPts val="0"/>
              </a:spcAft>
              <a:buNone/>
            </a:pPr>
            <a:r>
              <a:rPr lang="ja"/>
              <a:t>コピペはubuntu環境内でのみしかできません。</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p:nvPr/>
        </p:nvSpPr>
        <p:spPr>
          <a:xfrm>
            <a:off x="6368275" y="740150"/>
            <a:ext cx="2682300" cy="41490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①sudo su -</a:t>
            </a:r>
            <a:endParaRPr/>
          </a:p>
          <a:p>
            <a:pPr indent="0" lvl="0" marL="0" rtl="0" algn="l">
              <a:spcBef>
                <a:spcPts val="0"/>
              </a:spcBef>
              <a:spcAft>
                <a:spcPts val="0"/>
              </a:spcAft>
              <a:buNone/>
            </a:pPr>
            <a:r>
              <a:rPr lang="ja"/>
              <a:t>を</a:t>
            </a:r>
            <a:r>
              <a:rPr lang="ja"/>
              <a:t>入力。enterを押下。</a:t>
            </a:r>
            <a:endParaRPr/>
          </a:p>
          <a:p>
            <a:pPr indent="0" lvl="0" marL="0" rtl="0" algn="l">
              <a:spcBef>
                <a:spcPts val="0"/>
              </a:spcBef>
              <a:spcAft>
                <a:spcPts val="0"/>
              </a:spcAft>
              <a:buNone/>
            </a:pPr>
            <a:r>
              <a:rPr lang="ja"/>
              <a:t>②</a:t>
            </a:r>
            <a:r>
              <a:rPr lang="ja" sz="1100"/>
              <a:t>sudo nano /etc/profile.d/proxy.sh</a:t>
            </a:r>
            <a:endParaRPr sz="1100"/>
          </a:p>
          <a:p>
            <a:pPr indent="0" lvl="0" marL="0" rtl="0" algn="l">
              <a:spcBef>
                <a:spcPts val="0"/>
              </a:spcBef>
              <a:spcAft>
                <a:spcPts val="0"/>
              </a:spcAft>
              <a:buNone/>
            </a:pPr>
            <a:r>
              <a:rPr lang="ja" sz="1100"/>
              <a:t>を入力。enterを押下。</a:t>
            </a:r>
            <a:endParaRPr sz="1100"/>
          </a:p>
          <a:p>
            <a:pPr indent="0" lvl="0" marL="0" rtl="0" algn="l">
              <a:spcBef>
                <a:spcPts val="0"/>
              </a:spcBef>
              <a:spcAft>
                <a:spcPts val="0"/>
              </a:spcAft>
              <a:buNone/>
            </a:pPr>
            <a:r>
              <a:t/>
            </a:r>
            <a:endParaRPr sz="1000"/>
          </a:p>
          <a:p>
            <a:pPr indent="0" lvl="0" marL="0" rtl="0" algn="l">
              <a:spcBef>
                <a:spcPts val="0"/>
              </a:spcBef>
              <a:spcAft>
                <a:spcPts val="0"/>
              </a:spcAft>
              <a:buNone/>
            </a:pPr>
            <a:r>
              <a:rPr lang="ja"/>
              <a:t>③左記7行を入力する</a:t>
            </a:r>
            <a:endParaRPr/>
          </a:p>
          <a:p>
            <a:pPr indent="0" lvl="0" marL="0" rtl="0" algn="l">
              <a:spcBef>
                <a:spcPts val="0"/>
              </a:spcBef>
              <a:spcAft>
                <a:spcPts val="0"/>
              </a:spcAft>
              <a:buNone/>
            </a:pPr>
            <a:r>
              <a:rPr lang="ja" sz="900"/>
              <a:t>（</a:t>
            </a:r>
            <a:r>
              <a:rPr b="1" lang="ja" sz="1300">
                <a:solidFill>
                  <a:srgbClr val="FF0000"/>
                </a:solidFill>
              </a:rPr>
              <a:t>usernameとpasswordは</a:t>
            </a:r>
            <a:endParaRPr b="1" sz="1300">
              <a:solidFill>
                <a:srgbClr val="FF0000"/>
              </a:solidFill>
            </a:endParaRPr>
          </a:p>
          <a:p>
            <a:pPr indent="0" lvl="0" marL="0" rtl="0" algn="l">
              <a:spcBef>
                <a:spcPts val="0"/>
              </a:spcBef>
              <a:spcAft>
                <a:spcPts val="0"/>
              </a:spcAft>
              <a:buNone/>
            </a:pPr>
            <a:r>
              <a:rPr b="1" lang="ja" sz="1300">
                <a:solidFill>
                  <a:srgbClr val="FF0000"/>
                </a:solidFill>
              </a:rPr>
              <a:t>   プロキシ設定のを入力する</a:t>
            </a:r>
            <a:r>
              <a:rPr lang="ja" sz="900"/>
              <a: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ja"/>
              <a:t>④”ctrl + s”で保存をする</a:t>
            </a:r>
            <a:endParaRPr/>
          </a:p>
          <a:p>
            <a:pPr indent="0" lvl="0" marL="0" rtl="0" algn="l">
              <a:spcBef>
                <a:spcPts val="0"/>
              </a:spcBef>
              <a:spcAft>
                <a:spcPts val="0"/>
              </a:spcAft>
              <a:buClr>
                <a:schemeClr val="dk1"/>
              </a:buClr>
              <a:buSzPts val="1100"/>
              <a:buFont typeface="Arial"/>
              <a:buNone/>
            </a:pPr>
            <a:r>
              <a:rPr lang="ja"/>
              <a:t>⑤”ctrl + x”で終了</a:t>
            </a:r>
            <a:endParaRPr/>
          </a:p>
        </p:txBody>
      </p:sp>
      <p:pic>
        <p:nvPicPr>
          <p:cNvPr id="448" name="Google Shape;448;p63"/>
          <p:cNvPicPr preferRelativeResize="0"/>
          <p:nvPr/>
        </p:nvPicPr>
        <p:blipFill>
          <a:blip r:embed="rId3">
            <a:alphaModFix/>
          </a:blip>
          <a:stretch>
            <a:fillRect/>
          </a:stretch>
        </p:blipFill>
        <p:spPr>
          <a:xfrm>
            <a:off x="280725" y="1805750"/>
            <a:ext cx="5815249" cy="3165301"/>
          </a:xfrm>
          <a:prstGeom prst="rect">
            <a:avLst/>
          </a:prstGeom>
          <a:noFill/>
          <a:ln>
            <a:noFill/>
          </a:ln>
        </p:spPr>
      </p:pic>
      <p:pic>
        <p:nvPicPr>
          <p:cNvPr id="449" name="Google Shape;449;p63"/>
          <p:cNvPicPr preferRelativeResize="0"/>
          <p:nvPr/>
        </p:nvPicPr>
        <p:blipFill>
          <a:blip r:embed="rId4">
            <a:alphaModFix/>
          </a:blip>
          <a:stretch>
            <a:fillRect/>
          </a:stretch>
        </p:blipFill>
        <p:spPr>
          <a:xfrm>
            <a:off x="6608275" y="2571750"/>
            <a:ext cx="2106788" cy="1452925"/>
          </a:xfrm>
          <a:prstGeom prst="rect">
            <a:avLst/>
          </a:prstGeom>
          <a:noFill/>
          <a:ln cap="flat" cmpd="sng" w="76200">
            <a:solidFill>
              <a:srgbClr val="FF0000"/>
            </a:solidFill>
            <a:prstDash val="solid"/>
            <a:round/>
            <a:headEnd len="sm" w="sm" type="none"/>
            <a:tailEnd len="sm" w="sm" type="none"/>
          </a:ln>
        </p:spPr>
      </p:pic>
      <p:sp>
        <p:nvSpPr>
          <p:cNvPr id="450" name="Google Shape;450;p63"/>
          <p:cNvSpPr/>
          <p:nvPr/>
        </p:nvSpPr>
        <p:spPr>
          <a:xfrm>
            <a:off x="2819050" y="3485650"/>
            <a:ext cx="738600" cy="492300"/>
          </a:xfrm>
          <a:prstGeom prst="wedgeRectCallout">
            <a:avLst>
              <a:gd fmla="val -26815" name="adj1"/>
              <a:gd fmla="val -9930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③入力</a:t>
            </a:r>
            <a:endParaRPr>
              <a:latin typeface="M PLUS 1p"/>
              <a:ea typeface="M PLUS 1p"/>
              <a:cs typeface="M PLUS 1p"/>
              <a:sym typeface="M PLUS 1p"/>
            </a:endParaRPr>
          </a:p>
        </p:txBody>
      </p:sp>
      <p:pic>
        <p:nvPicPr>
          <p:cNvPr id="451" name="Google Shape;451;p63"/>
          <p:cNvPicPr preferRelativeResize="0"/>
          <p:nvPr/>
        </p:nvPicPr>
        <p:blipFill rotWithShape="1">
          <a:blip r:embed="rId5">
            <a:alphaModFix/>
          </a:blip>
          <a:srcRect b="45340" l="0" r="0" t="0"/>
          <a:stretch/>
        </p:blipFill>
        <p:spPr>
          <a:xfrm>
            <a:off x="508288" y="352838"/>
            <a:ext cx="5480475" cy="1452925"/>
          </a:xfrm>
          <a:prstGeom prst="rect">
            <a:avLst/>
          </a:prstGeom>
          <a:noFill/>
          <a:ln>
            <a:noFill/>
          </a:ln>
        </p:spPr>
      </p:pic>
      <p:sp>
        <p:nvSpPr>
          <p:cNvPr id="452" name="Google Shape;452;p63"/>
          <p:cNvSpPr/>
          <p:nvPr/>
        </p:nvSpPr>
        <p:spPr>
          <a:xfrm>
            <a:off x="4630175" y="247850"/>
            <a:ext cx="1075500" cy="492300"/>
          </a:xfrm>
          <a:prstGeom prst="wedgeRectCallout">
            <a:avLst>
              <a:gd fmla="val -125053" name="adj1"/>
              <a:gd fmla="val 156373"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コマンド　を入力</a:t>
            </a:r>
            <a:endParaRPr>
              <a:latin typeface="M PLUS 1p"/>
              <a:ea typeface="M PLUS 1p"/>
              <a:cs typeface="M PLUS 1p"/>
              <a:sym typeface="M PLUS 1p"/>
            </a:endParaRPr>
          </a:p>
        </p:txBody>
      </p:sp>
      <p:sp>
        <p:nvSpPr>
          <p:cNvPr id="453" name="Google Shape;453;p63"/>
          <p:cNvSpPr/>
          <p:nvPr/>
        </p:nvSpPr>
        <p:spPr>
          <a:xfrm>
            <a:off x="5206450" y="833138"/>
            <a:ext cx="1075500" cy="492300"/>
          </a:xfrm>
          <a:prstGeom prst="wedgeRectCallout">
            <a:avLst>
              <a:gd fmla="val -81034" name="adj1"/>
              <a:gd fmla="val 75866"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②コマンド</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を入力</a:t>
            </a:r>
            <a:endParaRPr>
              <a:latin typeface="M PLUS 1p"/>
              <a:ea typeface="M PLUS 1p"/>
              <a:cs typeface="M PLUS 1p"/>
              <a:sym typeface="M PLUS 1p"/>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4"/>
          <p:cNvPicPr preferRelativeResize="0"/>
          <p:nvPr/>
        </p:nvPicPr>
        <p:blipFill>
          <a:blip r:embed="rId3">
            <a:alphaModFix/>
          </a:blip>
          <a:stretch>
            <a:fillRect/>
          </a:stretch>
        </p:blipFill>
        <p:spPr>
          <a:xfrm>
            <a:off x="232600" y="1967150"/>
            <a:ext cx="6321324" cy="2990850"/>
          </a:xfrm>
          <a:prstGeom prst="rect">
            <a:avLst/>
          </a:prstGeom>
          <a:noFill/>
          <a:ln>
            <a:noFill/>
          </a:ln>
        </p:spPr>
      </p:pic>
      <p:sp>
        <p:nvSpPr>
          <p:cNvPr id="459" name="Google Shape;459;p64"/>
          <p:cNvSpPr/>
          <p:nvPr/>
        </p:nvSpPr>
        <p:spPr>
          <a:xfrm>
            <a:off x="6741100" y="918600"/>
            <a:ext cx="2324700" cy="39483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①</a:t>
            </a:r>
            <a:r>
              <a:rPr lang="ja" sz="1000"/>
              <a:t>source /etc/profile.d/proxy.sh</a:t>
            </a:r>
            <a:endParaRPr sz="1000"/>
          </a:p>
          <a:p>
            <a:pPr indent="0" lvl="0" marL="0" rtl="0" algn="l">
              <a:spcBef>
                <a:spcPts val="0"/>
              </a:spcBef>
              <a:spcAft>
                <a:spcPts val="0"/>
              </a:spcAft>
              <a:buNone/>
            </a:pPr>
            <a:r>
              <a:rPr lang="ja" sz="1000"/>
              <a:t>を</a:t>
            </a:r>
            <a:r>
              <a:rPr lang="ja" sz="1000"/>
              <a:t>入力。enterを押下。</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ja"/>
              <a:t>②</a:t>
            </a:r>
            <a:r>
              <a:rPr lang="ja" sz="1000"/>
              <a:t>sudo nano /etc/apt/apt.conf</a:t>
            </a:r>
            <a:endParaRPr sz="1000"/>
          </a:p>
          <a:p>
            <a:pPr indent="0" lvl="0" marL="0" rtl="0" algn="l">
              <a:spcBef>
                <a:spcPts val="0"/>
              </a:spcBef>
              <a:spcAft>
                <a:spcPts val="0"/>
              </a:spcAft>
              <a:buNone/>
            </a:pPr>
            <a:r>
              <a:rPr lang="ja" sz="1000"/>
              <a:t>を</a:t>
            </a:r>
            <a:r>
              <a:rPr lang="ja" sz="1000"/>
              <a:t>入力。enterを押下。</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ja"/>
              <a:t>③左記3行を入力する</a:t>
            </a:r>
            <a:endParaRPr/>
          </a:p>
          <a:p>
            <a:pPr indent="0" lvl="0" marL="0" rtl="0" algn="l">
              <a:spcBef>
                <a:spcPts val="0"/>
              </a:spcBef>
              <a:spcAft>
                <a:spcPts val="0"/>
              </a:spcAft>
              <a:buClr>
                <a:schemeClr val="dk1"/>
              </a:buClr>
              <a:buSzPts val="1100"/>
              <a:buFont typeface="Arial"/>
              <a:buNone/>
            </a:pPr>
            <a:r>
              <a:rPr lang="ja" sz="900">
                <a:solidFill>
                  <a:schemeClr val="dk1"/>
                </a:solidFill>
              </a:rPr>
              <a:t>（usernameとpasswordは</a:t>
            </a:r>
            <a:endParaRPr sz="900">
              <a:solidFill>
                <a:schemeClr val="dk1"/>
              </a:solidFill>
            </a:endParaRPr>
          </a:p>
          <a:p>
            <a:pPr indent="0" lvl="0" marL="0" rtl="0" algn="l">
              <a:spcBef>
                <a:spcPts val="0"/>
              </a:spcBef>
              <a:spcAft>
                <a:spcPts val="0"/>
              </a:spcAft>
              <a:buClr>
                <a:schemeClr val="dk1"/>
              </a:buClr>
              <a:buSzPts val="1100"/>
              <a:buFont typeface="Arial"/>
              <a:buNone/>
            </a:pPr>
            <a:r>
              <a:rPr lang="ja" sz="900">
                <a:solidFill>
                  <a:schemeClr val="dk1"/>
                </a:solidFill>
              </a:rPr>
              <a:t>   プロキシ設定のを入力する)</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ja"/>
              <a:t>④”</a:t>
            </a:r>
            <a:r>
              <a:rPr lang="ja">
                <a:solidFill>
                  <a:srgbClr val="FF0000"/>
                </a:solidFill>
              </a:rPr>
              <a:t>ctrl + s</a:t>
            </a:r>
            <a:r>
              <a:rPr lang="ja"/>
              <a:t>”で保存をする</a:t>
            </a:r>
            <a:endParaRPr/>
          </a:p>
          <a:p>
            <a:pPr indent="0" lvl="0" marL="0" rtl="0" algn="l">
              <a:spcBef>
                <a:spcPts val="0"/>
              </a:spcBef>
              <a:spcAft>
                <a:spcPts val="0"/>
              </a:spcAft>
              <a:buClr>
                <a:schemeClr val="dk1"/>
              </a:buClr>
              <a:buSzPts val="1100"/>
              <a:buFont typeface="Arial"/>
              <a:buNone/>
            </a:pPr>
            <a:r>
              <a:rPr lang="ja"/>
              <a:t>⑤”</a:t>
            </a:r>
            <a:r>
              <a:rPr lang="ja">
                <a:solidFill>
                  <a:srgbClr val="FF0000"/>
                </a:solidFill>
              </a:rPr>
              <a:t>ctrl + x</a:t>
            </a:r>
            <a:r>
              <a:rPr lang="ja"/>
              <a:t>”で終了</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460" name="Google Shape;460;p64"/>
          <p:cNvPicPr preferRelativeResize="0"/>
          <p:nvPr/>
        </p:nvPicPr>
        <p:blipFill>
          <a:blip r:embed="rId4">
            <a:alphaModFix/>
          </a:blip>
          <a:stretch>
            <a:fillRect/>
          </a:stretch>
        </p:blipFill>
        <p:spPr>
          <a:xfrm>
            <a:off x="7057310" y="2736100"/>
            <a:ext cx="1582775" cy="1091525"/>
          </a:xfrm>
          <a:prstGeom prst="rect">
            <a:avLst/>
          </a:prstGeom>
          <a:noFill/>
          <a:ln>
            <a:noFill/>
          </a:ln>
        </p:spPr>
      </p:pic>
      <p:sp>
        <p:nvSpPr>
          <p:cNvPr id="461" name="Google Shape;461;p64"/>
          <p:cNvSpPr/>
          <p:nvPr/>
        </p:nvSpPr>
        <p:spPr>
          <a:xfrm>
            <a:off x="2165550" y="3216425"/>
            <a:ext cx="725700" cy="492300"/>
          </a:xfrm>
          <a:prstGeom prst="wedgeRectCallout">
            <a:avLst>
              <a:gd fmla="val -24280" name="adj1"/>
              <a:gd fmla="val -89488"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③入力</a:t>
            </a:r>
            <a:endParaRPr>
              <a:latin typeface="M PLUS 1p"/>
              <a:ea typeface="M PLUS 1p"/>
              <a:cs typeface="M PLUS 1p"/>
              <a:sym typeface="M PLUS 1p"/>
            </a:endParaRPr>
          </a:p>
        </p:txBody>
      </p:sp>
      <p:pic>
        <p:nvPicPr>
          <p:cNvPr id="462" name="Google Shape;462;p64"/>
          <p:cNvPicPr preferRelativeResize="0"/>
          <p:nvPr/>
        </p:nvPicPr>
        <p:blipFill>
          <a:blip r:embed="rId5">
            <a:alphaModFix/>
          </a:blip>
          <a:stretch>
            <a:fillRect/>
          </a:stretch>
        </p:blipFill>
        <p:spPr>
          <a:xfrm>
            <a:off x="232599" y="549175"/>
            <a:ext cx="6386776" cy="552450"/>
          </a:xfrm>
          <a:prstGeom prst="rect">
            <a:avLst/>
          </a:prstGeom>
          <a:noFill/>
          <a:ln>
            <a:noFill/>
          </a:ln>
        </p:spPr>
      </p:pic>
      <p:sp>
        <p:nvSpPr>
          <p:cNvPr id="463" name="Google Shape;463;p64"/>
          <p:cNvSpPr/>
          <p:nvPr/>
        </p:nvSpPr>
        <p:spPr>
          <a:xfrm>
            <a:off x="5903900" y="182850"/>
            <a:ext cx="1075500" cy="492300"/>
          </a:xfrm>
          <a:prstGeom prst="wedgeRectCallout">
            <a:avLst>
              <a:gd fmla="val -106843" name="adj1"/>
              <a:gd fmla="val 37381"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コマンド　を入力</a:t>
            </a:r>
            <a:endParaRPr>
              <a:latin typeface="M PLUS 1p"/>
              <a:ea typeface="M PLUS 1p"/>
              <a:cs typeface="M PLUS 1p"/>
              <a:sym typeface="M PLUS 1p"/>
            </a:endParaRPr>
          </a:p>
        </p:txBody>
      </p:sp>
      <p:pic>
        <p:nvPicPr>
          <p:cNvPr id="464" name="Google Shape;464;p64"/>
          <p:cNvPicPr preferRelativeResize="0"/>
          <p:nvPr/>
        </p:nvPicPr>
        <p:blipFill rotWithShape="1">
          <a:blip r:embed="rId6">
            <a:alphaModFix/>
          </a:blip>
          <a:srcRect b="38626" l="0" r="0" t="44007"/>
          <a:stretch/>
        </p:blipFill>
        <p:spPr>
          <a:xfrm>
            <a:off x="232599" y="1361075"/>
            <a:ext cx="6386775" cy="552475"/>
          </a:xfrm>
          <a:prstGeom prst="rect">
            <a:avLst/>
          </a:prstGeom>
          <a:noFill/>
          <a:ln>
            <a:noFill/>
          </a:ln>
        </p:spPr>
      </p:pic>
      <p:sp>
        <p:nvSpPr>
          <p:cNvPr id="465" name="Google Shape;465;p64"/>
          <p:cNvSpPr/>
          <p:nvPr/>
        </p:nvSpPr>
        <p:spPr>
          <a:xfrm>
            <a:off x="5543875" y="1147050"/>
            <a:ext cx="1075500" cy="492300"/>
          </a:xfrm>
          <a:prstGeom prst="wedgeRectCallout">
            <a:avLst>
              <a:gd fmla="val -109479" name="adj1"/>
              <a:gd fmla="val 27026"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a:t>
            </a:r>
            <a:r>
              <a:rPr lang="ja">
                <a:latin typeface="M PLUS 1p"/>
                <a:ea typeface="M PLUS 1p"/>
                <a:cs typeface="M PLUS 1p"/>
                <a:sym typeface="M PLUS 1p"/>
              </a:rPr>
              <a:t>コマンド　を入力</a:t>
            </a:r>
            <a:endParaRPr>
              <a:latin typeface="M PLUS 1p"/>
              <a:ea typeface="M PLUS 1p"/>
              <a:cs typeface="M PLUS 1p"/>
              <a:sym typeface="M PLUS 1p"/>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5"/>
          <p:cNvSpPr/>
          <p:nvPr/>
        </p:nvSpPr>
        <p:spPr>
          <a:xfrm>
            <a:off x="6553200" y="786050"/>
            <a:ext cx="2457900" cy="39684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①</a:t>
            </a:r>
            <a:r>
              <a:rPr lang="ja" sz="1500"/>
              <a:t>sudo nano ~/.curlrc</a:t>
            </a:r>
            <a:endParaRPr sz="1500"/>
          </a:p>
          <a:p>
            <a:pPr indent="0" lvl="0" marL="0" rtl="0" algn="l">
              <a:spcBef>
                <a:spcPts val="0"/>
              </a:spcBef>
              <a:spcAft>
                <a:spcPts val="0"/>
              </a:spcAft>
              <a:buNone/>
            </a:pPr>
            <a:r>
              <a:rPr lang="ja" sz="1500"/>
              <a:t>を</a:t>
            </a:r>
            <a:r>
              <a:rPr lang="ja" sz="1500"/>
              <a:t>入力。enterを押下。</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ja"/>
              <a:t>②左記を入力する</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③</a:t>
            </a:r>
            <a:r>
              <a:rPr lang="ja">
                <a:solidFill>
                  <a:schemeClr val="dk1"/>
                </a:solidFill>
              </a:rPr>
              <a:t>”</a:t>
            </a:r>
            <a:r>
              <a:rPr lang="ja">
                <a:solidFill>
                  <a:srgbClr val="FF0000"/>
                </a:solidFill>
              </a:rPr>
              <a:t>ctrl + s</a:t>
            </a:r>
            <a:r>
              <a:rPr lang="ja">
                <a:solidFill>
                  <a:schemeClr val="dk1"/>
                </a:solidFill>
              </a:rPr>
              <a:t>”で保存をする</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④”</a:t>
            </a:r>
            <a:r>
              <a:rPr lang="ja">
                <a:solidFill>
                  <a:srgbClr val="FF0000"/>
                </a:solidFill>
              </a:rPr>
              <a:t>ctrl + x</a:t>
            </a:r>
            <a:r>
              <a:rPr lang="ja">
                <a:solidFill>
                  <a:schemeClr val="dk1"/>
                </a:solidFill>
              </a:rPr>
              <a:t>”で終了</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⑤左記の画像になった　かを確認する</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⑥確認できたら”</a:t>
            </a:r>
            <a:r>
              <a:rPr lang="ja">
                <a:solidFill>
                  <a:srgbClr val="FF0000"/>
                </a:solidFill>
              </a:rPr>
              <a:t>exit</a:t>
            </a:r>
            <a:r>
              <a:rPr lang="ja">
                <a:solidFill>
                  <a:schemeClr val="dk1"/>
                </a:solidFill>
              </a:rPr>
              <a:t>”を</a:t>
            </a:r>
            <a:endParaRPr>
              <a:solidFill>
                <a:schemeClr val="dk1"/>
              </a:solidFill>
            </a:endParaRPr>
          </a:p>
          <a:p>
            <a:pPr indent="0" lvl="0" marL="0" rtl="0" algn="l">
              <a:spcBef>
                <a:spcPts val="0"/>
              </a:spcBef>
              <a:spcAft>
                <a:spcPts val="0"/>
              </a:spcAft>
              <a:buNone/>
            </a:pPr>
            <a:r>
              <a:rPr lang="ja">
                <a:solidFill>
                  <a:schemeClr val="dk1"/>
                </a:solidFill>
              </a:rPr>
              <a:t>　入力。enterを</a:t>
            </a:r>
            <a:r>
              <a:rPr lang="ja">
                <a:solidFill>
                  <a:schemeClr val="dk1"/>
                </a:solidFill>
              </a:rPr>
              <a:t>押下。</a:t>
            </a:r>
            <a:endParaRPr>
              <a:solidFill>
                <a:schemeClr val="dk1"/>
              </a:solidFill>
            </a:endParaRPr>
          </a:p>
          <a:p>
            <a:pPr indent="0" lvl="0" marL="0" rtl="0" algn="l">
              <a:spcBef>
                <a:spcPts val="0"/>
              </a:spcBef>
              <a:spcAft>
                <a:spcPts val="0"/>
              </a:spcAft>
              <a:buNone/>
            </a:pPr>
            <a:r>
              <a:rPr lang="ja">
                <a:solidFill>
                  <a:schemeClr val="dk1"/>
                </a:solidFill>
              </a:rPr>
              <a:t>⑦rebootを入力</a:t>
            </a:r>
            <a:endParaRPr>
              <a:solidFill>
                <a:schemeClr val="dk1"/>
              </a:solidFill>
            </a:endParaRPr>
          </a:p>
          <a:p>
            <a:pPr indent="0" lvl="0" marL="0" rtl="0" algn="l">
              <a:spcBef>
                <a:spcPts val="0"/>
              </a:spcBef>
              <a:spcAft>
                <a:spcPts val="0"/>
              </a:spcAft>
              <a:buNone/>
            </a:pPr>
            <a:r>
              <a:rPr lang="ja">
                <a:solidFill>
                  <a:schemeClr val="dk1"/>
                </a:solidFill>
              </a:rPr>
              <a:t>enterを</a:t>
            </a:r>
            <a:r>
              <a:rPr lang="ja">
                <a:solidFill>
                  <a:schemeClr val="dk1"/>
                </a:solidFill>
              </a:rPr>
              <a:t>押下。</a:t>
            </a:r>
            <a:endParaRPr>
              <a:solidFill>
                <a:schemeClr val="dk1"/>
              </a:solidFill>
            </a:endParaRPr>
          </a:p>
          <a:p>
            <a:pPr indent="0" lvl="0" marL="0" rtl="0" algn="l">
              <a:spcBef>
                <a:spcPts val="0"/>
              </a:spcBef>
              <a:spcAft>
                <a:spcPts val="0"/>
              </a:spcAft>
              <a:buNone/>
            </a:pPr>
            <a:r>
              <a:rPr lang="ja">
                <a:solidFill>
                  <a:schemeClr val="dk1"/>
                </a:solidFill>
              </a:rPr>
              <a:t>　ubuntu再起動します。</a:t>
            </a:r>
            <a:endParaRPr>
              <a:solidFill>
                <a:schemeClr val="dk1"/>
              </a:solidFill>
            </a:endParaRPr>
          </a:p>
        </p:txBody>
      </p:sp>
      <p:sp>
        <p:nvSpPr>
          <p:cNvPr id="471" name="Google Shape;471;p65"/>
          <p:cNvSpPr/>
          <p:nvPr/>
        </p:nvSpPr>
        <p:spPr>
          <a:xfrm>
            <a:off x="589975" y="-19000"/>
            <a:ext cx="1075500" cy="492300"/>
          </a:xfrm>
          <a:prstGeom prst="wedgeRectCallout">
            <a:avLst>
              <a:gd fmla="val -14449" name="adj1"/>
              <a:gd fmla="val 8729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①コマンド　を入力</a:t>
            </a:r>
            <a:endParaRPr>
              <a:latin typeface="M PLUS 1p"/>
              <a:ea typeface="M PLUS 1p"/>
              <a:cs typeface="M PLUS 1p"/>
              <a:sym typeface="M PLUS 1p"/>
            </a:endParaRPr>
          </a:p>
        </p:txBody>
      </p:sp>
      <p:pic>
        <p:nvPicPr>
          <p:cNvPr id="472" name="Google Shape;472;p65"/>
          <p:cNvPicPr preferRelativeResize="0"/>
          <p:nvPr/>
        </p:nvPicPr>
        <p:blipFill>
          <a:blip r:embed="rId4">
            <a:alphaModFix/>
          </a:blip>
          <a:stretch>
            <a:fillRect/>
          </a:stretch>
        </p:blipFill>
        <p:spPr>
          <a:xfrm>
            <a:off x="379472" y="1698538"/>
            <a:ext cx="6059257" cy="430850"/>
          </a:xfrm>
          <a:prstGeom prst="rect">
            <a:avLst/>
          </a:prstGeom>
          <a:noFill/>
          <a:ln>
            <a:noFill/>
          </a:ln>
        </p:spPr>
      </p:pic>
      <p:pic>
        <p:nvPicPr>
          <p:cNvPr id="473" name="Google Shape;473;p65"/>
          <p:cNvPicPr preferRelativeResize="0"/>
          <p:nvPr/>
        </p:nvPicPr>
        <p:blipFill>
          <a:blip r:embed="rId5">
            <a:alphaModFix/>
          </a:blip>
          <a:stretch>
            <a:fillRect/>
          </a:stretch>
        </p:blipFill>
        <p:spPr>
          <a:xfrm>
            <a:off x="368975" y="2415275"/>
            <a:ext cx="6059251" cy="876300"/>
          </a:xfrm>
          <a:prstGeom prst="rect">
            <a:avLst/>
          </a:prstGeom>
          <a:noFill/>
          <a:ln>
            <a:noFill/>
          </a:ln>
        </p:spPr>
      </p:pic>
      <p:pic>
        <p:nvPicPr>
          <p:cNvPr id="474" name="Google Shape;474;p65"/>
          <p:cNvPicPr preferRelativeResize="0"/>
          <p:nvPr/>
        </p:nvPicPr>
        <p:blipFill>
          <a:blip r:embed="rId6">
            <a:alphaModFix/>
          </a:blip>
          <a:stretch>
            <a:fillRect/>
          </a:stretch>
        </p:blipFill>
        <p:spPr>
          <a:xfrm>
            <a:off x="368975" y="3583294"/>
            <a:ext cx="6059250" cy="1032254"/>
          </a:xfrm>
          <a:prstGeom prst="rect">
            <a:avLst/>
          </a:prstGeom>
          <a:noFill/>
          <a:ln>
            <a:noFill/>
          </a:ln>
        </p:spPr>
      </p:pic>
      <p:sp>
        <p:nvSpPr>
          <p:cNvPr id="475" name="Google Shape;475;p65"/>
          <p:cNvSpPr/>
          <p:nvPr/>
        </p:nvSpPr>
        <p:spPr>
          <a:xfrm>
            <a:off x="4479375" y="1789013"/>
            <a:ext cx="357300" cy="438900"/>
          </a:xfrm>
          <a:prstGeom prst="wedgeRectCallout">
            <a:avLst>
              <a:gd fmla="val -115729" name="adj1"/>
              <a:gd fmla="val -3896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a:t>
            </a:r>
            <a:endParaRPr>
              <a:latin typeface="M PLUS 1p"/>
              <a:ea typeface="M PLUS 1p"/>
              <a:cs typeface="M PLUS 1p"/>
              <a:sym typeface="M PLUS 1p"/>
            </a:endParaRPr>
          </a:p>
        </p:txBody>
      </p:sp>
      <p:sp>
        <p:nvSpPr>
          <p:cNvPr id="476" name="Google Shape;476;p65"/>
          <p:cNvSpPr/>
          <p:nvPr/>
        </p:nvSpPr>
        <p:spPr>
          <a:xfrm>
            <a:off x="4393350" y="2636888"/>
            <a:ext cx="357300" cy="438900"/>
          </a:xfrm>
          <a:prstGeom prst="wedgeRectCallout">
            <a:avLst>
              <a:gd fmla="val -115729" name="adj1"/>
              <a:gd fmla="val -3896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⑤</a:t>
            </a:r>
            <a:endParaRPr>
              <a:latin typeface="M PLUS 1p"/>
              <a:ea typeface="M PLUS 1p"/>
              <a:cs typeface="M PLUS 1p"/>
              <a:sym typeface="M PLUS 1p"/>
            </a:endParaRPr>
          </a:p>
        </p:txBody>
      </p:sp>
      <p:sp>
        <p:nvSpPr>
          <p:cNvPr id="477" name="Google Shape;477;p65"/>
          <p:cNvSpPr/>
          <p:nvPr/>
        </p:nvSpPr>
        <p:spPr>
          <a:xfrm>
            <a:off x="3611100" y="3790263"/>
            <a:ext cx="357300" cy="438900"/>
          </a:xfrm>
          <a:prstGeom prst="wedgeRectCallout">
            <a:avLst>
              <a:gd fmla="val -93724" name="adj1"/>
              <a:gd fmla="val -19005"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⑥</a:t>
            </a:r>
            <a:endParaRPr>
              <a:latin typeface="M PLUS 1p"/>
              <a:ea typeface="M PLUS 1p"/>
              <a:cs typeface="M PLUS 1p"/>
              <a:sym typeface="M PLUS 1p"/>
            </a:endParaRPr>
          </a:p>
        </p:txBody>
      </p:sp>
      <p:pic>
        <p:nvPicPr>
          <p:cNvPr id="478" name="Google Shape;478;p65"/>
          <p:cNvPicPr preferRelativeResize="0"/>
          <p:nvPr/>
        </p:nvPicPr>
        <p:blipFill rotWithShape="1">
          <a:blip r:embed="rId7">
            <a:alphaModFix/>
          </a:blip>
          <a:srcRect b="0" l="0" r="0" t="0"/>
          <a:stretch/>
        </p:blipFill>
        <p:spPr>
          <a:xfrm>
            <a:off x="376356" y="685875"/>
            <a:ext cx="5934075" cy="800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6"/>
          <p:cNvPicPr preferRelativeResize="0"/>
          <p:nvPr/>
        </p:nvPicPr>
        <p:blipFill>
          <a:blip r:embed="rId3">
            <a:alphaModFix/>
          </a:blip>
          <a:stretch>
            <a:fillRect/>
          </a:stretch>
        </p:blipFill>
        <p:spPr>
          <a:xfrm>
            <a:off x="152400" y="2074650"/>
            <a:ext cx="5940075" cy="2083600"/>
          </a:xfrm>
          <a:prstGeom prst="rect">
            <a:avLst/>
          </a:prstGeom>
          <a:noFill/>
          <a:ln>
            <a:noFill/>
          </a:ln>
        </p:spPr>
      </p:pic>
      <p:sp>
        <p:nvSpPr>
          <p:cNvPr id="484" name="Google Shape;484;p66"/>
          <p:cNvSpPr/>
          <p:nvPr/>
        </p:nvSpPr>
        <p:spPr>
          <a:xfrm>
            <a:off x="6488450" y="2040725"/>
            <a:ext cx="2324700" cy="14280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①</a:t>
            </a:r>
            <a:r>
              <a:rPr lang="ja">
                <a:solidFill>
                  <a:schemeClr val="dk1"/>
                </a:solidFill>
              </a:rPr>
              <a:t>左記2行を入力する</a:t>
            </a:r>
            <a:endParaRPr>
              <a:solidFill>
                <a:schemeClr val="dk1"/>
              </a:solidFill>
            </a:endParaRPr>
          </a:p>
          <a:p>
            <a:pPr indent="0" lvl="0" marL="0" rtl="0" algn="l">
              <a:spcBef>
                <a:spcPts val="0"/>
              </a:spcBef>
              <a:spcAft>
                <a:spcPts val="0"/>
              </a:spcAft>
              <a:buClr>
                <a:schemeClr val="dk1"/>
              </a:buClr>
              <a:buSzPts val="1100"/>
              <a:buFont typeface="Arial"/>
              <a:buNone/>
            </a:pPr>
            <a:r>
              <a:rPr lang="ja" sz="900">
                <a:solidFill>
                  <a:schemeClr val="dk1"/>
                </a:solidFill>
              </a:rPr>
              <a:t>（usernameとpasswordは</a:t>
            </a:r>
            <a:endParaRPr sz="900">
              <a:solidFill>
                <a:schemeClr val="dk1"/>
              </a:solidFill>
            </a:endParaRPr>
          </a:p>
          <a:p>
            <a:pPr indent="0" lvl="0" marL="0" rtl="0" algn="l">
              <a:spcBef>
                <a:spcPts val="0"/>
              </a:spcBef>
              <a:spcAft>
                <a:spcPts val="0"/>
              </a:spcAft>
              <a:buClr>
                <a:schemeClr val="dk1"/>
              </a:buClr>
              <a:buSzPts val="1100"/>
              <a:buFont typeface="Arial"/>
              <a:buNone/>
            </a:pPr>
            <a:r>
              <a:rPr lang="ja" sz="900">
                <a:solidFill>
                  <a:schemeClr val="dk1"/>
                </a:solidFill>
              </a:rPr>
              <a:t>   プロキシ設定のを入力する)</a:t>
            </a:r>
            <a:endParaRPr sz="900">
              <a:solidFill>
                <a:schemeClr val="dk1"/>
              </a:solidFill>
            </a:endParaRPr>
          </a:p>
          <a:p>
            <a:pPr indent="0" lvl="0" marL="0" rtl="0" algn="l">
              <a:spcBef>
                <a:spcPts val="0"/>
              </a:spcBef>
              <a:spcAft>
                <a:spcPts val="0"/>
              </a:spcAft>
              <a:buClr>
                <a:schemeClr val="dk1"/>
              </a:buClr>
              <a:buSzPts val="1100"/>
              <a:buFont typeface="Arial"/>
              <a:buNone/>
            </a:pPr>
            <a:r>
              <a:rPr lang="ja" sz="900">
                <a:solidFill>
                  <a:schemeClr val="dk1"/>
                </a:solidFill>
              </a:rPr>
              <a:t>※</a:t>
            </a:r>
            <a:r>
              <a:rPr lang="ja" sz="900">
                <a:solidFill>
                  <a:srgbClr val="FF0000"/>
                </a:solidFill>
              </a:rPr>
              <a:t>1行ごとにenterをする</a:t>
            </a:r>
            <a:endParaRPr sz="900">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ja"/>
              <a:t>②コマンドを入力する</a:t>
            </a:r>
            <a:endParaRPr/>
          </a:p>
        </p:txBody>
      </p:sp>
      <p:sp>
        <p:nvSpPr>
          <p:cNvPr id="485" name="Google Shape;485;p66"/>
          <p:cNvSpPr/>
          <p:nvPr/>
        </p:nvSpPr>
        <p:spPr>
          <a:xfrm>
            <a:off x="5080250" y="3665950"/>
            <a:ext cx="375300" cy="492300"/>
          </a:xfrm>
          <a:prstGeom prst="wedgeRectCallout">
            <a:avLst>
              <a:gd fmla="val -53497" name="adj1"/>
              <a:gd fmla="val -93419"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a:t>
            </a:r>
            <a:endParaRPr>
              <a:latin typeface="M PLUS 1p"/>
              <a:ea typeface="M PLUS 1p"/>
              <a:cs typeface="M PLUS 1p"/>
              <a:sym typeface="M PLUS 1p"/>
            </a:endParaRPr>
          </a:p>
        </p:txBody>
      </p:sp>
      <p:pic>
        <p:nvPicPr>
          <p:cNvPr id="486" name="Google Shape;486;p66"/>
          <p:cNvPicPr preferRelativeResize="0"/>
          <p:nvPr/>
        </p:nvPicPr>
        <p:blipFill>
          <a:blip r:embed="rId4">
            <a:alphaModFix/>
          </a:blip>
          <a:stretch>
            <a:fillRect/>
          </a:stretch>
        </p:blipFill>
        <p:spPr>
          <a:xfrm>
            <a:off x="152400" y="654800"/>
            <a:ext cx="8839199" cy="1307878"/>
          </a:xfrm>
          <a:prstGeom prst="rect">
            <a:avLst/>
          </a:prstGeom>
          <a:noFill/>
          <a:ln>
            <a:noFill/>
          </a:ln>
        </p:spPr>
      </p:pic>
      <p:sp>
        <p:nvSpPr>
          <p:cNvPr id="487" name="Google Shape;487;p66"/>
          <p:cNvSpPr/>
          <p:nvPr/>
        </p:nvSpPr>
        <p:spPr>
          <a:xfrm>
            <a:off x="6148125" y="3620225"/>
            <a:ext cx="2847900" cy="13770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1500"/>
              <a:t>②sudo apt update -y -o Acquire::http::Proxy=$http_proxy -o </a:t>
            </a:r>
            <a:r>
              <a:rPr lang="ja" sz="1500">
                <a:solidFill>
                  <a:schemeClr val="dk1"/>
                </a:solidFill>
              </a:rPr>
              <a:t>Acquire::https::Proxy=$https_proxy</a:t>
            </a:r>
            <a:endParaRPr sz="1500">
              <a:solidFill>
                <a:schemeClr val="dk1"/>
              </a:solidFill>
            </a:endParaRPr>
          </a:p>
          <a:p>
            <a:pPr indent="0" lvl="0" marL="0" rtl="0" algn="l">
              <a:spcBef>
                <a:spcPts val="0"/>
              </a:spcBef>
              <a:spcAft>
                <a:spcPts val="0"/>
              </a:spcAft>
              <a:buNone/>
            </a:pPr>
            <a:r>
              <a:rPr lang="ja" sz="1500">
                <a:solidFill>
                  <a:schemeClr val="dk1"/>
                </a:solidFill>
              </a:rPr>
              <a:t>を</a:t>
            </a:r>
            <a:r>
              <a:rPr lang="ja" sz="1500">
                <a:solidFill>
                  <a:schemeClr val="dk1"/>
                </a:solidFill>
              </a:rPr>
              <a:t>入力。enterを押下。</a:t>
            </a:r>
            <a:endParaRPr sz="15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67"/>
          <p:cNvPicPr preferRelativeResize="0"/>
          <p:nvPr/>
        </p:nvPicPr>
        <p:blipFill>
          <a:blip r:embed="rId3">
            <a:alphaModFix/>
          </a:blip>
          <a:stretch>
            <a:fillRect/>
          </a:stretch>
        </p:blipFill>
        <p:spPr>
          <a:xfrm>
            <a:off x="326800" y="461700"/>
            <a:ext cx="5340376" cy="3057900"/>
          </a:xfrm>
          <a:prstGeom prst="rect">
            <a:avLst/>
          </a:prstGeom>
          <a:noFill/>
          <a:ln>
            <a:noFill/>
          </a:ln>
        </p:spPr>
      </p:pic>
      <p:sp>
        <p:nvSpPr>
          <p:cNvPr id="493" name="Google Shape;493;p67"/>
          <p:cNvSpPr/>
          <p:nvPr/>
        </p:nvSpPr>
        <p:spPr>
          <a:xfrm>
            <a:off x="5974475" y="1067650"/>
            <a:ext cx="2324700" cy="14280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先ほどのコマンドが正常に打てていれば、左記の</a:t>
            </a:r>
            <a:endParaRPr/>
          </a:p>
          <a:p>
            <a:pPr indent="0" lvl="0" marL="0" rtl="0" algn="l">
              <a:spcBef>
                <a:spcPts val="0"/>
              </a:spcBef>
              <a:spcAft>
                <a:spcPts val="0"/>
              </a:spcAft>
              <a:buNone/>
            </a:pPr>
            <a:r>
              <a:rPr lang="ja"/>
              <a:t>ダウンロードが実行されます。</a:t>
            </a:r>
            <a:endParaRPr/>
          </a:p>
        </p:txBody>
      </p:sp>
      <p:pic>
        <p:nvPicPr>
          <p:cNvPr id="494" name="Google Shape;494;p67"/>
          <p:cNvPicPr preferRelativeResize="0"/>
          <p:nvPr/>
        </p:nvPicPr>
        <p:blipFill>
          <a:blip r:embed="rId4">
            <a:alphaModFix/>
          </a:blip>
          <a:stretch>
            <a:fillRect/>
          </a:stretch>
        </p:blipFill>
        <p:spPr>
          <a:xfrm>
            <a:off x="326800" y="3702975"/>
            <a:ext cx="5414150" cy="809625"/>
          </a:xfrm>
          <a:prstGeom prst="rect">
            <a:avLst/>
          </a:prstGeom>
          <a:noFill/>
          <a:ln>
            <a:noFill/>
          </a:ln>
        </p:spPr>
      </p:pic>
      <p:sp>
        <p:nvSpPr>
          <p:cNvPr id="495" name="Google Shape;495;p67"/>
          <p:cNvSpPr/>
          <p:nvPr/>
        </p:nvSpPr>
        <p:spPr>
          <a:xfrm>
            <a:off x="3879600" y="4312575"/>
            <a:ext cx="1075500" cy="492300"/>
          </a:xfrm>
          <a:prstGeom prst="wedgeRectCallout">
            <a:avLst>
              <a:gd fmla="val -23412" name="adj1"/>
              <a:gd fmla="val -92454"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a:t>
            </a:r>
            <a:r>
              <a:rPr lang="ja">
                <a:latin typeface="M PLUS 1p"/>
                <a:ea typeface="M PLUS 1p"/>
                <a:cs typeface="M PLUS 1p"/>
                <a:sym typeface="M PLUS 1p"/>
              </a:rPr>
              <a:t>コマンド　を入力</a:t>
            </a:r>
            <a:endParaRPr>
              <a:latin typeface="M PLUS 1p"/>
              <a:ea typeface="M PLUS 1p"/>
              <a:cs typeface="M PLUS 1p"/>
              <a:sym typeface="M PLUS 1p"/>
            </a:endParaRPr>
          </a:p>
        </p:txBody>
      </p:sp>
      <p:sp>
        <p:nvSpPr>
          <p:cNvPr id="496" name="Google Shape;496;p67"/>
          <p:cNvSpPr/>
          <p:nvPr/>
        </p:nvSpPr>
        <p:spPr>
          <a:xfrm>
            <a:off x="6050675" y="3048850"/>
            <a:ext cx="3003300" cy="11856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1500"/>
              <a:t>①sudo apt upgrade -y -o</a:t>
            </a:r>
            <a:endParaRPr sz="1500"/>
          </a:p>
          <a:p>
            <a:pPr indent="0" lvl="0" marL="0" rtl="0" algn="l">
              <a:spcBef>
                <a:spcPts val="0"/>
              </a:spcBef>
              <a:spcAft>
                <a:spcPts val="0"/>
              </a:spcAft>
              <a:buNone/>
            </a:pPr>
            <a:r>
              <a:rPr lang="ja" sz="1500"/>
              <a:t>Acquire::http::Proxy=$http_proxy -o Acquire::Proxy=$https_prox</a:t>
            </a:r>
            <a:r>
              <a:rPr lang="ja"/>
              <a:t>y</a:t>
            </a:r>
            <a:endParaRPr/>
          </a:p>
          <a:p>
            <a:pPr indent="0" lvl="0" marL="0" rtl="0" algn="l">
              <a:spcBef>
                <a:spcPts val="0"/>
              </a:spcBef>
              <a:spcAft>
                <a:spcPts val="0"/>
              </a:spcAft>
              <a:buNone/>
            </a:pPr>
            <a:r>
              <a:rPr lang="ja"/>
              <a:t>を</a:t>
            </a:r>
            <a:r>
              <a:rPr lang="ja"/>
              <a:t>入力。enterを押下。</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68"/>
          <p:cNvPicPr preferRelativeResize="0"/>
          <p:nvPr/>
        </p:nvPicPr>
        <p:blipFill rotWithShape="1">
          <a:blip r:embed="rId3">
            <a:alphaModFix/>
          </a:blip>
          <a:srcRect b="0" l="6393" r="0" t="14398"/>
          <a:stretch/>
        </p:blipFill>
        <p:spPr>
          <a:xfrm>
            <a:off x="311695" y="1017723"/>
            <a:ext cx="5198983" cy="3948200"/>
          </a:xfrm>
          <a:prstGeom prst="rect">
            <a:avLst/>
          </a:prstGeom>
          <a:noFill/>
          <a:ln>
            <a:noFill/>
          </a:ln>
        </p:spPr>
      </p:pic>
      <p:sp>
        <p:nvSpPr>
          <p:cNvPr id="502" name="Google Shape;502;p68"/>
          <p:cNvSpPr/>
          <p:nvPr/>
        </p:nvSpPr>
        <p:spPr>
          <a:xfrm>
            <a:off x="6098000" y="1387675"/>
            <a:ext cx="2376000" cy="15339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solidFill>
                  <a:schemeClr val="dk1"/>
                </a:solidFill>
              </a:rPr>
              <a:t>先ほどのコマンドが正常に打てていれば、</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左記のように実行されます。</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69"/>
          <p:cNvPicPr preferRelativeResize="0"/>
          <p:nvPr/>
        </p:nvPicPr>
        <p:blipFill rotWithShape="1">
          <a:blip r:embed="rId3">
            <a:alphaModFix/>
          </a:blip>
          <a:srcRect b="0" l="6864" r="0" t="15476"/>
          <a:stretch/>
        </p:blipFill>
        <p:spPr>
          <a:xfrm>
            <a:off x="311700" y="583888"/>
            <a:ext cx="5281851" cy="3975725"/>
          </a:xfrm>
          <a:prstGeom prst="rect">
            <a:avLst/>
          </a:prstGeom>
          <a:noFill/>
          <a:ln>
            <a:noFill/>
          </a:ln>
        </p:spPr>
      </p:pic>
      <p:sp>
        <p:nvSpPr>
          <p:cNvPr id="508" name="Google Shape;508;p69"/>
          <p:cNvSpPr/>
          <p:nvPr/>
        </p:nvSpPr>
        <p:spPr>
          <a:xfrm>
            <a:off x="6178200" y="1598200"/>
            <a:ext cx="2316000" cy="17046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実行ができていれば</a:t>
            </a:r>
            <a:endParaRPr/>
          </a:p>
          <a:p>
            <a:pPr indent="0" lvl="0" marL="0" rtl="0" algn="l">
              <a:spcBef>
                <a:spcPts val="0"/>
              </a:spcBef>
              <a:spcAft>
                <a:spcPts val="0"/>
              </a:spcAft>
              <a:buNone/>
            </a:pPr>
            <a:r>
              <a:rPr lang="ja"/>
              <a:t>左記のように終了します</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0"/>
          <p:cNvPicPr preferRelativeResize="0"/>
          <p:nvPr/>
        </p:nvPicPr>
        <p:blipFill>
          <a:blip r:embed="rId3">
            <a:alphaModFix/>
          </a:blip>
          <a:stretch>
            <a:fillRect/>
          </a:stretch>
        </p:blipFill>
        <p:spPr>
          <a:xfrm>
            <a:off x="172375" y="475625"/>
            <a:ext cx="3446260" cy="2096125"/>
          </a:xfrm>
          <a:prstGeom prst="rect">
            <a:avLst/>
          </a:prstGeom>
          <a:noFill/>
          <a:ln>
            <a:noFill/>
          </a:ln>
        </p:spPr>
      </p:pic>
      <p:sp>
        <p:nvSpPr>
          <p:cNvPr id="514" name="Google Shape;514;p70"/>
          <p:cNvSpPr/>
          <p:nvPr/>
        </p:nvSpPr>
        <p:spPr>
          <a:xfrm>
            <a:off x="697313" y="619021"/>
            <a:ext cx="1075500" cy="492300"/>
          </a:xfrm>
          <a:prstGeom prst="wedgeRectCallout">
            <a:avLst>
              <a:gd fmla="val -70917" name="adj1"/>
              <a:gd fmla="val -41539"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①Firefox　を押下</a:t>
            </a:r>
            <a:endParaRPr>
              <a:latin typeface="M PLUS 1p"/>
              <a:ea typeface="M PLUS 1p"/>
              <a:cs typeface="M PLUS 1p"/>
              <a:sym typeface="M PLUS 1p"/>
            </a:endParaRPr>
          </a:p>
        </p:txBody>
      </p:sp>
      <p:pic>
        <p:nvPicPr>
          <p:cNvPr id="515" name="Google Shape;515;p70"/>
          <p:cNvPicPr preferRelativeResize="0"/>
          <p:nvPr/>
        </p:nvPicPr>
        <p:blipFill>
          <a:blip r:embed="rId4">
            <a:alphaModFix/>
          </a:blip>
          <a:stretch>
            <a:fillRect/>
          </a:stretch>
        </p:blipFill>
        <p:spPr>
          <a:xfrm>
            <a:off x="3779825" y="835550"/>
            <a:ext cx="5042725" cy="1515425"/>
          </a:xfrm>
          <a:prstGeom prst="rect">
            <a:avLst/>
          </a:prstGeom>
          <a:noFill/>
          <a:ln>
            <a:noFill/>
          </a:ln>
        </p:spPr>
      </p:pic>
      <p:sp>
        <p:nvSpPr>
          <p:cNvPr id="516" name="Google Shape;516;p70"/>
          <p:cNvSpPr/>
          <p:nvPr/>
        </p:nvSpPr>
        <p:spPr>
          <a:xfrm>
            <a:off x="5960363" y="2270821"/>
            <a:ext cx="1075500" cy="492300"/>
          </a:xfrm>
          <a:prstGeom prst="wedgeRectCallout">
            <a:avLst>
              <a:gd fmla="val -21470" name="adj1"/>
              <a:gd fmla="val -94012"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②入力する</a:t>
            </a:r>
            <a:endParaRPr>
              <a:latin typeface="M PLUS 1p"/>
              <a:ea typeface="M PLUS 1p"/>
              <a:cs typeface="M PLUS 1p"/>
              <a:sym typeface="M PLUS 1p"/>
            </a:endParaRPr>
          </a:p>
        </p:txBody>
      </p:sp>
      <p:pic>
        <p:nvPicPr>
          <p:cNvPr id="517" name="Google Shape;517;p70"/>
          <p:cNvPicPr preferRelativeResize="0"/>
          <p:nvPr/>
        </p:nvPicPr>
        <p:blipFill>
          <a:blip r:embed="rId5">
            <a:alphaModFix/>
          </a:blip>
          <a:stretch>
            <a:fillRect/>
          </a:stretch>
        </p:blipFill>
        <p:spPr>
          <a:xfrm>
            <a:off x="1520000" y="2645549"/>
            <a:ext cx="3652310" cy="2266951"/>
          </a:xfrm>
          <a:prstGeom prst="rect">
            <a:avLst/>
          </a:prstGeom>
          <a:noFill/>
          <a:ln>
            <a:noFill/>
          </a:ln>
        </p:spPr>
      </p:pic>
      <p:sp>
        <p:nvSpPr>
          <p:cNvPr id="518" name="Google Shape;518;p70"/>
          <p:cNvSpPr/>
          <p:nvPr/>
        </p:nvSpPr>
        <p:spPr>
          <a:xfrm>
            <a:off x="5345414" y="3411506"/>
            <a:ext cx="2340600" cy="1253700"/>
          </a:xfrm>
          <a:prstGeom prst="wedgeRectCallout">
            <a:avLst>
              <a:gd fmla="val -73923" name="adj1"/>
              <a:gd fmla="val -25761" name="adj2"/>
            </a:avLst>
          </a:prstGeom>
          <a:solidFill>
            <a:srgbClr val="FFFFFF"/>
          </a:solidFill>
          <a:ln cap="flat" cmpd="sng" w="19050">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latin typeface="M PLUS 1p"/>
                <a:ea typeface="M PLUS 1p"/>
                <a:cs typeface="M PLUS 1p"/>
                <a:sym typeface="M PLUS 1p"/>
              </a:rPr>
              <a:t>③yahooニュースなどで　　ネットワークが</a:t>
            </a:r>
            <a:endParaRPr>
              <a:latin typeface="M PLUS 1p"/>
              <a:ea typeface="M PLUS 1p"/>
              <a:cs typeface="M PLUS 1p"/>
              <a:sym typeface="M PLUS 1p"/>
            </a:endParaRPr>
          </a:p>
          <a:p>
            <a:pPr indent="0" lvl="0" marL="0" rtl="0" algn="l">
              <a:spcBef>
                <a:spcPts val="0"/>
              </a:spcBef>
              <a:spcAft>
                <a:spcPts val="0"/>
              </a:spcAft>
              <a:buNone/>
            </a:pPr>
            <a:r>
              <a:rPr lang="ja">
                <a:latin typeface="M PLUS 1p"/>
                <a:ea typeface="M PLUS 1p"/>
                <a:cs typeface="M PLUS 1p"/>
                <a:sym typeface="M PLUS 1p"/>
              </a:rPr>
              <a:t>　つながっているかを確認</a:t>
            </a:r>
            <a:endParaRPr>
              <a:latin typeface="M PLUS 1p"/>
              <a:ea typeface="M PLUS 1p"/>
              <a:cs typeface="M PLUS 1p"/>
              <a:sym typeface="M PLUS 1p"/>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ja" sz="5200"/>
              <a:t>dockerの環境構築</a:t>
            </a:r>
            <a:endParaRPr sz="5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 name="Google Shape;12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a:solidFill>
                  <a:schemeClr val="dk1"/>
                </a:solidFill>
                <a:latin typeface="Arial"/>
                <a:ea typeface="Arial"/>
                <a:cs typeface="Arial"/>
                <a:sym typeface="Arial"/>
              </a:rPr>
              <a:t>Yesを</a:t>
            </a:r>
            <a:r>
              <a:rPr lang="ja">
                <a:solidFill>
                  <a:schemeClr val="dk1"/>
                </a:solidFill>
                <a:latin typeface="Arial"/>
                <a:ea typeface="Arial"/>
                <a:cs typeface="Arial"/>
                <a:sym typeface="Arial"/>
              </a:rPr>
              <a:t>押下</a:t>
            </a:r>
            <a:endParaRPr>
              <a:solidFill>
                <a:schemeClr val="dk1"/>
              </a:solidFill>
              <a:latin typeface="Arial"/>
              <a:ea typeface="Arial"/>
              <a:cs typeface="Arial"/>
              <a:sym typeface="Arial"/>
            </a:endParaRPr>
          </a:p>
        </p:txBody>
      </p:sp>
      <p:pic>
        <p:nvPicPr>
          <p:cNvPr id="125" name="Google Shape;125;p18"/>
          <p:cNvPicPr preferRelativeResize="0"/>
          <p:nvPr/>
        </p:nvPicPr>
        <p:blipFill>
          <a:blip r:embed="rId3">
            <a:alphaModFix/>
          </a:blip>
          <a:stretch>
            <a:fillRect/>
          </a:stretch>
        </p:blipFill>
        <p:spPr>
          <a:xfrm>
            <a:off x="311707" y="2063850"/>
            <a:ext cx="3617518" cy="2861525"/>
          </a:xfrm>
          <a:prstGeom prst="rect">
            <a:avLst/>
          </a:prstGeom>
          <a:noFill/>
          <a:ln>
            <a:noFill/>
          </a:ln>
        </p:spPr>
      </p:pic>
      <p:pic>
        <p:nvPicPr>
          <p:cNvPr id="126" name="Google Shape;126;p18"/>
          <p:cNvPicPr preferRelativeResize="0"/>
          <p:nvPr/>
        </p:nvPicPr>
        <p:blipFill>
          <a:blip r:embed="rId4">
            <a:alphaModFix/>
          </a:blip>
          <a:stretch>
            <a:fillRect/>
          </a:stretch>
        </p:blipFill>
        <p:spPr>
          <a:xfrm>
            <a:off x="4823349" y="2063850"/>
            <a:ext cx="3454331" cy="2861525"/>
          </a:xfrm>
          <a:prstGeom prst="rect">
            <a:avLst/>
          </a:prstGeom>
          <a:noFill/>
          <a:ln>
            <a:noFill/>
          </a:ln>
        </p:spPr>
      </p:pic>
      <p:sp>
        <p:nvSpPr>
          <p:cNvPr id="127" name="Google Shape;127;p18"/>
          <p:cNvSpPr/>
          <p:nvPr/>
        </p:nvSpPr>
        <p:spPr>
          <a:xfrm>
            <a:off x="2528650" y="4405575"/>
            <a:ext cx="842100" cy="7818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6851975" y="4297275"/>
            <a:ext cx="842100" cy="7818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Docker</a:t>
            </a:r>
            <a:r>
              <a:rPr lang="ja"/>
              <a:t>とは何か</a:t>
            </a:r>
            <a:endParaRPr/>
          </a:p>
        </p:txBody>
      </p:sp>
      <p:sp>
        <p:nvSpPr>
          <p:cNvPr id="529" name="Google Shape;529;p72"/>
          <p:cNvSpPr txBox="1"/>
          <p:nvPr>
            <p:ph idx="1" type="body"/>
          </p:nvPr>
        </p:nvSpPr>
        <p:spPr>
          <a:xfrm>
            <a:off x="311700" y="1017725"/>
            <a:ext cx="8520600" cy="385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ja" sz="1800">
                <a:solidFill>
                  <a:srgbClr val="FF0000"/>
                </a:solidFill>
                <a:latin typeface="Arial"/>
                <a:ea typeface="Arial"/>
                <a:cs typeface="Arial"/>
                <a:sym typeface="Arial"/>
              </a:rPr>
              <a:t>Dockerは、コンテナ仮想化を可能にするオープンソースのプラットフォームです。</a:t>
            </a:r>
            <a:r>
              <a:rPr lang="ja" sz="1800">
                <a:solidFill>
                  <a:schemeClr val="dk1"/>
                </a:solidFill>
                <a:latin typeface="Arial"/>
                <a:ea typeface="Arial"/>
                <a:cs typeface="Arial"/>
                <a:sym typeface="Arial"/>
              </a:rPr>
              <a:t>コンテナは、アプリケーションやその実行環境をパッケージ化し、独立した状態で実行するための軽量で可搬性の高い手段として利用されます。</a:t>
            </a:r>
            <a:endParaRPr sz="1800">
              <a:solidFill>
                <a:schemeClr val="dk1"/>
              </a:solidFill>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lang="ja" sz="1800">
                <a:solidFill>
                  <a:schemeClr val="dk1"/>
                </a:solidFill>
                <a:latin typeface="Arial"/>
                <a:ea typeface="Arial"/>
                <a:cs typeface="Arial"/>
                <a:sym typeface="Arial"/>
              </a:rPr>
              <a:t>Dockerを使用すると、アプリケーションとその依存関係や環境をコンテナとして作成し、このコンテナを異なる環境やホストで実行することができます。つまり、開発環境と本番環境の一貫性を維持し、アプリケーションのデプロイメントやスケーリングを容易にすることができます。</a:t>
            </a:r>
            <a:endParaRPr sz="1800">
              <a:solidFill>
                <a:schemeClr val="dk1"/>
              </a:solidFill>
              <a:latin typeface="Arial"/>
              <a:ea typeface="Arial"/>
              <a:cs typeface="Arial"/>
              <a:sym typeface="Arial"/>
            </a:endParaRPr>
          </a:p>
          <a:p>
            <a:pPr indent="0" lvl="0" marL="0" rtl="0" algn="l">
              <a:lnSpc>
                <a:spcPct val="100000"/>
              </a:lnSpc>
              <a:spcBef>
                <a:spcPts val="1200"/>
              </a:spcBef>
              <a:spcAft>
                <a:spcPts val="1200"/>
              </a:spcAft>
              <a:buClr>
                <a:schemeClr val="dk1"/>
              </a:buClr>
              <a:buSzPts val="1100"/>
              <a:buFont typeface="Arial"/>
              <a:buNone/>
            </a:pPr>
            <a:r>
              <a:rPr lang="ja" sz="1800">
                <a:solidFill>
                  <a:schemeClr val="dk1"/>
                </a:solidFill>
                <a:latin typeface="Arial"/>
                <a:ea typeface="Arial"/>
                <a:cs typeface="Arial"/>
                <a:sym typeface="Arial"/>
              </a:rPr>
              <a:t>Dockerは開発者やシステム管理者にとって便利なツールであり、アプリケーションのテスト、デプロイ、スケーリング、環境の再現など、さまざまな場面で活用されています。また、Docker Hubと呼ばれる公式レジストリを通じて、コンテナイメージの共有や配布が容易に行えます。</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3"/>
          <p:cNvPicPr preferRelativeResize="0"/>
          <p:nvPr/>
        </p:nvPicPr>
        <p:blipFill rotWithShape="1">
          <a:blip r:embed="rId3">
            <a:alphaModFix/>
          </a:blip>
          <a:srcRect b="0" l="0" r="0" t="40337"/>
          <a:stretch/>
        </p:blipFill>
        <p:spPr>
          <a:xfrm>
            <a:off x="357000" y="1096912"/>
            <a:ext cx="4823325" cy="2550675"/>
          </a:xfrm>
          <a:prstGeom prst="rect">
            <a:avLst/>
          </a:prstGeom>
          <a:noFill/>
          <a:ln>
            <a:noFill/>
          </a:ln>
        </p:spPr>
      </p:pic>
      <p:sp>
        <p:nvSpPr>
          <p:cNvPr id="535" name="Google Shape;535;p73"/>
          <p:cNvSpPr/>
          <p:nvPr/>
        </p:nvSpPr>
        <p:spPr>
          <a:xfrm>
            <a:off x="5686925" y="1096938"/>
            <a:ext cx="3198600" cy="25506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既存のパッケージリストを更新します。</a:t>
            </a:r>
            <a:endParaRPr/>
          </a:p>
          <a:p>
            <a:pPr indent="0" lvl="0" marL="0" rtl="0" algn="l">
              <a:spcBef>
                <a:spcPts val="0"/>
              </a:spcBef>
              <a:spcAft>
                <a:spcPts val="0"/>
              </a:spcAft>
              <a:buNone/>
            </a:pPr>
            <a:r>
              <a:rPr lang="ja"/>
              <a:t>①</a:t>
            </a:r>
            <a:r>
              <a:rPr lang="ja"/>
              <a:t>sudo apt update</a:t>
            </a:r>
            <a:endParaRPr/>
          </a:p>
          <a:p>
            <a:pPr indent="0" lvl="0" marL="0" rtl="0" algn="l">
              <a:spcBef>
                <a:spcPts val="0"/>
              </a:spcBef>
              <a:spcAft>
                <a:spcPts val="0"/>
              </a:spcAft>
              <a:buNone/>
            </a:pPr>
            <a:r>
              <a:rPr lang="ja"/>
              <a:t>と</a:t>
            </a:r>
            <a:r>
              <a:rPr lang="ja"/>
              <a:t>入力</a:t>
            </a:r>
            <a:endParaRPr/>
          </a:p>
          <a:p>
            <a:pPr indent="0" lvl="0" marL="0" rtl="0" algn="l">
              <a:spcBef>
                <a:spcPts val="0"/>
              </a:spcBef>
              <a:spcAft>
                <a:spcPts val="0"/>
              </a:spcAft>
              <a:buNone/>
            </a:pPr>
            <a:r>
              <a:rPr lang="ja"/>
              <a:t>②</a:t>
            </a:r>
            <a:r>
              <a:rPr lang="ja"/>
              <a:t>コマンド入力が間違っていなければ左記のようにダウンロードが実行されます。</a:t>
            </a:r>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74"/>
          <p:cNvPicPr preferRelativeResize="0"/>
          <p:nvPr/>
        </p:nvPicPr>
        <p:blipFill rotWithShape="1">
          <a:blip r:embed="rId3">
            <a:alphaModFix/>
          </a:blip>
          <a:srcRect b="0" l="0" r="0" t="32019"/>
          <a:stretch/>
        </p:blipFill>
        <p:spPr>
          <a:xfrm>
            <a:off x="378525" y="936662"/>
            <a:ext cx="4486225" cy="2831425"/>
          </a:xfrm>
          <a:prstGeom prst="rect">
            <a:avLst/>
          </a:prstGeom>
          <a:noFill/>
          <a:ln>
            <a:noFill/>
          </a:ln>
        </p:spPr>
      </p:pic>
      <p:sp>
        <p:nvSpPr>
          <p:cNvPr id="541" name="Google Shape;541;p74"/>
          <p:cNvSpPr/>
          <p:nvPr/>
        </p:nvSpPr>
        <p:spPr>
          <a:xfrm>
            <a:off x="5085350" y="1231725"/>
            <a:ext cx="3840000" cy="22413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aptがHTTPS経由でパッケージを使用できるようにするいくつかの必要条件パッケージをインストール</a:t>
            </a:r>
            <a:r>
              <a:rPr lang="ja"/>
              <a:t>します。</a:t>
            </a:r>
            <a:endParaRPr/>
          </a:p>
          <a:p>
            <a:pPr indent="0" lvl="0" marL="0" rtl="0" algn="l">
              <a:spcBef>
                <a:spcPts val="0"/>
              </a:spcBef>
              <a:spcAft>
                <a:spcPts val="0"/>
              </a:spcAft>
              <a:buNone/>
            </a:pPr>
            <a:r>
              <a:rPr lang="ja"/>
              <a:t>①</a:t>
            </a:r>
            <a:r>
              <a:rPr lang="ja"/>
              <a:t>sudo apt install apt-transport-https ca-certificates curl software-properties-common</a:t>
            </a:r>
            <a:endParaRPr/>
          </a:p>
          <a:p>
            <a:pPr indent="0" lvl="0" marL="0" rtl="0" algn="l">
              <a:spcBef>
                <a:spcPts val="0"/>
              </a:spcBef>
              <a:spcAft>
                <a:spcPts val="0"/>
              </a:spcAft>
              <a:buNone/>
            </a:pPr>
            <a:r>
              <a:rPr lang="ja"/>
              <a:t>と入力。</a:t>
            </a:r>
            <a:endParaRPr/>
          </a:p>
          <a:p>
            <a:pPr indent="0" lvl="0" marL="0" rtl="0" algn="l">
              <a:spcBef>
                <a:spcPts val="0"/>
              </a:spcBef>
              <a:spcAft>
                <a:spcPts val="0"/>
              </a:spcAft>
              <a:buNone/>
            </a:pPr>
            <a:r>
              <a:rPr lang="ja"/>
              <a:t>②</a:t>
            </a:r>
            <a:r>
              <a:rPr lang="ja"/>
              <a:t>上記実行後続行するか聞かれるので</a:t>
            </a:r>
            <a:endParaRPr/>
          </a:p>
          <a:p>
            <a:pPr indent="0" lvl="0" marL="0" rtl="0" algn="l">
              <a:spcBef>
                <a:spcPts val="0"/>
              </a:spcBef>
              <a:spcAft>
                <a:spcPts val="0"/>
              </a:spcAft>
              <a:buNone/>
            </a:pPr>
            <a:r>
              <a:rPr lang="ja"/>
              <a:t>ｙと入力し、Enterを押下</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75"/>
          <p:cNvPicPr preferRelativeResize="0"/>
          <p:nvPr/>
        </p:nvPicPr>
        <p:blipFill>
          <a:blip r:embed="rId3">
            <a:alphaModFix/>
          </a:blip>
          <a:stretch>
            <a:fillRect/>
          </a:stretch>
        </p:blipFill>
        <p:spPr>
          <a:xfrm>
            <a:off x="342900" y="429975"/>
            <a:ext cx="4561975" cy="4141175"/>
          </a:xfrm>
          <a:prstGeom prst="rect">
            <a:avLst/>
          </a:prstGeom>
          <a:noFill/>
          <a:ln>
            <a:noFill/>
          </a:ln>
        </p:spPr>
      </p:pic>
      <p:sp>
        <p:nvSpPr>
          <p:cNvPr id="547" name="Google Shape;547;p75"/>
          <p:cNvSpPr/>
          <p:nvPr/>
        </p:nvSpPr>
        <p:spPr>
          <a:xfrm>
            <a:off x="5205675" y="2003750"/>
            <a:ext cx="3401100" cy="13191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E</a:t>
            </a:r>
            <a:r>
              <a:rPr lang="ja"/>
              <a:t>nter押下後左記のように実行されていればOKです。</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76"/>
          <p:cNvPicPr preferRelativeResize="0"/>
          <p:nvPr/>
        </p:nvPicPr>
        <p:blipFill rotWithShape="1">
          <a:blip r:embed="rId4">
            <a:alphaModFix/>
          </a:blip>
          <a:srcRect b="0" l="-1708" r="0" t="75673"/>
          <a:stretch/>
        </p:blipFill>
        <p:spPr>
          <a:xfrm>
            <a:off x="361875" y="595550"/>
            <a:ext cx="6799725" cy="1487950"/>
          </a:xfrm>
          <a:prstGeom prst="rect">
            <a:avLst/>
          </a:prstGeom>
          <a:noFill/>
          <a:ln>
            <a:noFill/>
          </a:ln>
        </p:spPr>
      </p:pic>
      <p:sp>
        <p:nvSpPr>
          <p:cNvPr id="553" name="Google Shape;553;p76"/>
          <p:cNvSpPr/>
          <p:nvPr/>
        </p:nvSpPr>
        <p:spPr>
          <a:xfrm>
            <a:off x="361875" y="2360225"/>
            <a:ext cx="6989400" cy="22758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300">
                <a:solidFill>
                  <a:schemeClr val="dk1"/>
                </a:solidFill>
              </a:rPr>
              <a:t>公式DockerリポジトリのGPGキーをシステムに追加します。</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ja"/>
              <a:t>①curl -fsSL https://download.docker.com/linux/ubuntu/gpg | sudo apt-key add -</a:t>
            </a:r>
            <a:endParaRPr/>
          </a:p>
          <a:p>
            <a:pPr indent="0" lvl="0" marL="0" rtl="0" algn="l">
              <a:spcBef>
                <a:spcPts val="0"/>
              </a:spcBef>
              <a:spcAft>
                <a:spcPts val="0"/>
              </a:spcAft>
              <a:buNone/>
            </a:pPr>
            <a:r>
              <a:rPr lang="ja"/>
              <a:t>と入力。</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②問題なければ上記のようにOKと出力されます。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77"/>
          <p:cNvPicPr preferRelativeResize="0"/>
          <p:nvPr/>
        </p:nvPicPr>
        <p:blipFill rotWithShape="1">
          <a:blip r:embed="rId3">
            <a:alphaModFix/>
          </a:blip>
          <a:srcRect b="0" l="0" r="0" t="65664"/>
          <a:stretch/>
        </p:blipFill>
        <p:spPr>
          <a:xfrm>
            <a:off x="361825" y="517100"/>
            <a:ext cx="6317699" cy="2008550"/>
          </a:xfrm>
          <a:prstGeom prst="rect">
            <a:avLst/>
          </a:prstGeom>
          <a:noFill/>
          <a:ln>
            <a:noFill/>
          </a:ln>
        </p:spPr>
      </p:pic>
      <p:sp>
        <p:nvSpPr>
          <p:cNvPr id="559" name="Google Shape;559;p77"/>
          <p:cNvSpPr/>
          <p:nvPr/>
        </p:nvSpPr>
        <p:spPr>
          <a:xfrm>
            <a:off x="361825" y="2941750"/>
            <a:ext cx="5755200" cy="1758600"/>
          </a:xfrm>
          <a:prstGeom prst="roundRect">
            <a:avLst>
              <a:gd fmla="val 16667" name="adj"/>
            </a:avLst>
          </a:prstGeom>
          <a:solidFill>
            <a:schemeClr val="lt1"/>
          </a:solidFill>
          <a:ln cap="flat" cmpd="sng" w="28575">
            <a:solidFill>
              <a:srgbClr val="F8A7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DockerリポジトリをAPTソースに追加します。</a:t>
            </a:r>
            <a:endParaRPr/>
          </a:p>
          <a:p>
            <a:pPr indent="0" lvl="0" marL="0" rtl="0" algn="l">
              <a:spcBef>
                <a:spcPts val="0"/>
              </a:spcBef>
              <a:spcAft>
                <a:spcPts val="0"/>
              </a:spcAft>
              <a:buNone/>
            </a:pPr>
            <a:r>
              <a:rPr lang="ja"/>
              <a:t>①　sudo add-apt-repository "deb [arch=amd64] https://download.docker.com/linux/ubuntu focal stable"</a:t>
            </a:r>
            <a:endParaRPr/>
          </a:p>
          <a:p>
            <a:pPr indent="0" lvl="0" marL="0" rtl="0" algn="l">
              <a:spcBef>
                <a:spcPts val="0"/>
              </a:spcBef>
              <a:spcAft>
                <a:spcPts val="0"/>
              </a:spcAft>
              <a:buNone/>
            </a:pPr>
            <a:r>
              <a:rPr lang="ja"/>
              <a:t>と入力。</a:t>
            </a:r>
            <a:endParaRPr/>
          </a:p>
          <a:p>
            <a:pPr indent="0" lvl="0" marL="0" rtl="0" algn="l">
              <a:spcBef>
                <a:spcPts val="0"/>
              </a:spcBef>
              <a:spcAft>
                <a:spcPts val="0"/>
              </a:spcAft>
              <a:buNone/>
            </a:pPr>
            <a:r>
              <a:rPr lang="ja"/>
              <a:t>②　続行するか聞かれるのでEnterを押下</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78"/>
          <p:cNvPicPr preferRelativeResize="0"/>
          <p:nvPr/>
        </p:nvPicPr>
        <p:blipFill>
          <a:blip r:embed="rId3">
            <a:alphaModFix/>
          </a:blip>
          <a:stretch>
            <a:fillRect/>
          </a:stretch>
        </p:blipFill>
        <p:spPr>
          <a:xfrm>
            <a:off x="321725" y="401050"/>
            <a:ext cx="4576625" cy="3994475"/>
          </a:xfrm>
          <a:prstGeom prst="rect">
            <a:avLst/>
          </a:prstGeom>
          <a:noFill/>
          <a:ln>
            <a:noFill/>
          </a:ln>
        </p:spPr>
      </p:pic>
      <p:sp>
        <p:nvSpPr>
          <p:cNvPr id="565" name="Google Shape;565;p78"/>
          <p:cNvSpPr/>
          <p:nvPr/>
        </p:nvSpPr>
        <p:spPr>
          <a:xfrm>
            <a:off x="5155550" y="1311925"/>
            <a:ext cx="3401100" cy="13191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Enter押下後左記のように実行されていればOKです。</a:t>
            </a:r>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79"/>
          <p:cNvPicPr preferRelativeResize="0"/>
          <p:nvPr/>
        </p:nvPicPr>
        <p:blipFill>
          <a:blip r:embed="rId3">
            <a:alphaModFix/>
          </a:blip>
          <a:stretch>
            <a:fillRect/>
          </a:stretch>
        </p:blipFill>
        <p:spPr>
          <a:xfrm>
            <a:off x="322860" y="305875"/>
            <a:ext cx="4599716" cy="4125775"/>
          </a:xfrm>
          <a:prstGeom prst="rect">
            <a:avLst/>
          </a:prstGeom>
          <a:noFill/>
          <a:ln>
            <a:noFill/>
          </a:ln>
        </p:spPr>
      </p:pic>
      <p:sp>
        <p:nvSpPr>
          <p:cNvPr id="571" name="Google Shape;571;p79"/>
          <p:cNvSpPr/>
          <p:nvPr/>
        </p:nvSpPr>
        <p:spPr>
          <a:xfrm>
            <a:off x="5275850" y="1141500"/>
            <a:ext cx="3459000" cy="19506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t>追加されたリポジトリからDockerパッケージでパッケージデータベースを更新します。</a:t>
            </a:r>
            <a:endParaRPr/>
          </a:p>
          <a:p>
            <a:pPr indent="0" lvl="0" marL="0" rtl="0" algn="l">
              <a:spcBef>
                <a:spcPts val="0"/>
              </a:spcBef>
              <a:spcAft>
                <a:spcPts val="0"/>
              </a:spcAft>
              <a:buNone/>
            </a:pPr>
            <a:r>
              <a:rPr lang="ja"/>
              <a:t>①sudo apt update</a:t>
            </a:r>
            <a:endParaRPr/>
          </a:p>
          <a:p>
            <a:pPr indent="0" lvl="0" marL="0" rtl="0" algn="l">
              <a:spcBef>
                <a:spcPts val="0"/>
              </a:spcBef>
              <a:spcAft>
                <a:spcPts val="0"/>
              </a:spcAft>
              <a:buNone/>
            </a:pPr>
            <a:r>
              <a:rPr lang="ja"/>
              <a:t>と入力</a:t>
            </a:r>
            <a:endParaRPr/>
          </a:p>
          <a:p>
            <a:pPr indent="0" lvl="0" marL="0" rtl="0" algn="l">
              <a:spcBef>
                <a:spcPts val="0"/>
              </a:spcBef>
              <a:spcAft>
                <a:spcPts val="0"/>
              </a:spcAft>
              <a:buNone/>
            </a:pPr>
            <a:r>
              <a:rPr lang="ja"/>
              <a:t>②エラーがなければ左記のように実行</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80"/>
          <p:cNvPicPr preferRelativeResize="0"/>
          <p:nvPr/>
        </p:nvPicPr>
        <p:blipFill>
          <a:blip r:embed="rId3">
            <a:alphaModFix/>
          </a:blip>
          <a:stretch>
            <a:fillRect/>
          </a:stretch>
        </p:blipFill>
        <p:spPr>
          <a:xfrm>
            <a:off x="348707" y="654588"/>
            <a:ext cx="4658290" cy="3991026"/>
          </a:xfrm>
          <a:prstGeom prst="rect">
            <a:avLst/>
          </a:prstGeom>
          <a:noFill/>
          <a:ln>
            <a:noFill/>
          </a:ln>
        </p:spPr>
      </p:pic>
      <p:sp>
        <p:nvSpPr>
          <p:cNvPr id="577" name="Google Shape;577;p80"/>
          <p:cNvSpPr/>
          <p:nvPr/>
        </p:nvSpPr>
        <p:spPr>
          <a:xfrm>
            <a:off x="5205650" y="1181600"/>
            <a:ext cx="3431100" cy="22713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デフォルトのUbuntuリポジトリではなく、Dockerリポジトリからインストールしようとしていることを確認します。</a:t>
            </a:r>
            <a:endParaRPr/>
          </a:p>
          <a:p>
            <a:pPr indent="0" lvl="0" marL="0" rtl="0" algn="l">
              <a:spcBef>
                <a:spcPts val="0"/>
              </a:spcBef>
              <a:spcAft>
                <a:spcPts val="0"/>
              </a:spcAft>
              <a:buNone/>
            </a:pPr>
            <a:r>
              <a:rPr lang="ja"/>
              <a:t>①</a:t>
            </a:r>
            <a:r>
              <a:rPr lang="ja"/>
              <a:t>apt-cache policy docker-ce</a:t>
            </a:r>
            <a:endParaRPr/>
          </a:p>
          <a:p>
            <a:pPr indent="0" lvl="0" marL="0" rtl="0" algn="l">
              <a:spcBef>
                <a:spcPts val="0"/>
              </a:spcBef>
              <a:spcAft>
                <a:spcPts val="0"/>
              </a:spcAft>
              <a:buNone/>
            </a:pPr>
            <a:r>
              <a:rPr lang="ja"/>
              <a:t>と入力</a:t>
            </a:r>
            <a:endParaRPr/>
          </a:p>
          <a:p>
            <a:pPr indent="0" lvl="0" marL="0" rtl="0" algn="l">
              <a:spcBef>
                <a:spcPts val="0"/>
              </a:spcBef>
              <a:spcAft>
                <a:spcPts val="0"/>
              </a:spcAft>
              <a:buNone/>
            </a:pPr>
            <a:r>
              <a:rPr lang="ja"/>
              <a:t>②</a:t>
            </a:r>
            <a:r>
              <a:rPr lang="ja"/>
              <a:t>左記ように出力が表示されますが、Dockerのバージョン番号は異なる場合があります。</a:t>
            </a:r>
            <a:endParaRPr/>
          </a:p>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81"/>
          <p:cNvPicPr preferRelativeResize="0"/>
          <p:nvPr/>
        </p:nvPicPr>
        <p:blipFill>
          <a:blip r:embed="rId3">
            <a:alphaModFix/>
          </a:blip>
          <a:stretch>
            <a:fillRect/>
          </a:stretch>
        </p:blipFill>
        <p:spPr>
          <a:xfrm>
            <a:off x="361825" y="545100"/>
            <a:ext cx="4121950" cy="3784350"/>
          </a:xfrm>
          <a:prstGeom prst="rect">
            <a:avLst/>
          </a:prstGeom>
          <a:noFill/>
          <a:ln>
            <a:noFill/>
          </a:ln>
        </p:spPr>
      </p:pic>
      <p:sp>
        <p:nvSpPr>
          <p:cNvPr id="583" name="Google Shape;583;p81"/>
          <p:cNvSpPr/>
          <p:nvPr/>
        </p:nvSpPr>
        <p:spPr>
          <a:xfrm>
            <a:off x="5055275" y="1031225"/>
            <a:ext cx="2947800" cy="14391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Dockerをインストールします。</a:t>
            </a:r>
            <a:endParaRPr/>
          </a:p>
          <a:p>
            <a:pPr indent="0" lvl="0" marL="0" rtl="0" algn="l">
              <a:spcBef>
                <a:spcPts val="0"/>
              </a:spcBef>
              <a:spcAft>
                <a:spcPts val="0"/>
              </a:spcAft>
              <a:buNone/>
            </a:pPr>
            <a:r>
              <a:rPr lang="ja"/>
              <a:t>①</a:t>
            </a:r>
            <a:r>
              <a:rPr lang="ja"/>
              <a:t>sudo apt install docker-ce</a:t>
            </a:r>
            <a:endParaRPr/>
          </a:p>
          <a:p>
            <a:pPr indent="0" lvl="0" marL="0" rtl="0" algn="l">
              <a:spcBef>
                <a:spcPts val="0"/>
              </a:spcBef>
              <a:spcAft>
                <a:spcPts val="0"/>
              </a:spcAft>
              <a:buNone/>
            </a:pPr>
            <a:r>
              <a:rPr lang="ja"/>
              <a:t>と入力</a:t>
            </a:r>
            <a:endParaRPr/>
          </a:p>
          <a:p>
            <a:pPr indent="0" lvl="0" marL="0" rtl="0" algn="l">
              <a:spcBef>
                <a:spcPts val="0"/>
              </a:spcBef>
              <a:spcAft>
                <a:spcPts val="0"/>
              </a:spcAft>
              <a:buNone/>
            </a:pPr>
            <a:r>
              <a:rPr lang="ja"/>
              <a:t>②</a:t>
            </a:r>
            <a:r>
              <a:rPr lang="ja"/>
              <a:t>続行するか聞かれるので</a:t>
            </a:r>
            <a:endParaRPr/>
          </a:p>
          <a:p>
            <a:pPr indent="0" lvl="0" marL="0" rtl="0" algn="l">
              <a:spcBef>
                <a:spcPts val="0"/>
              </a:spcBef>
              <a:spcAft>
                <a:spcPts val="0"/>
              </a:spcAft>
              <a:buNone/>
            </a:pPr>
            <a:r>
              <a:rPr lang="ja"/>
              <a:t>yと入力、Enterを押下</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sz="2800">
                <a:solidFill>
                  <a:schemeClr val="dk1"/>
                </a:solidFill>
                <a:latin typeface="Arial"/>
                <a:ea typeface="Arial"/>
                <a:cs typeface="Arial"/>
                <a:sym typeface="Arial"/>
              </a:rPr>
              <a:t>Installを押下し、チェックを付けて、Finishを押下</a:t>
            </a:r>
            <a:endParaRPr sz="2800">
              <a:solidFill>
                <a:schemeClr val="dk1"/>
              </a:solidFill>
              <a:latin typeface="Arial"/>
              <a:ea typeface="Arial"/>
              <a:cs typeface="Arial"/>
              <a:sym typeface="Arial"/>
            </a:endParaRPr>
          </a:p>
        </p:txBody>
      </p:sp>
      <p:pic>
        <p:nvPicPr>
          <p:cNvPr id="135" name="Google Shape;135;p19"/>
          <p:cNvPicPr preferRelativeResize="0"/>
          <p:nvPr/>
        </p:nvPicPr>
        <p:blipFill>
          <a:blip r:embed="rId3">
            <a:alphaModFix/>
          </a:blip>
          <a:stretch>
            <a:fillRect/>
          </a:stretch>
        </p:blipFill>
        <p:spPr>
          <a:xfrm>
            <a:off x="311700" y="2136250"/>
            <a:ext cx="3529525" cy="2754775"/>
          </a:xfrm>
          <a:prstGeom prst="rect">
            <a:avLst/>
          </a:prstGeom>
          <a:noFill/>
          <a:ln>
            <a:noFill/>
          </a:ln>
        </p:spPr>
      </p:pic>
      <p:pic>
        <p:nvPicPr>
          <p:cNvPr id="136" name="Google Shape;136;p19"/>
          <p:cNvPicPr preferRelativeResize="0"/>
          <p:nvPr/>
        </p:nvPicPr>
        <p:blipFill>
          <a:blip r:embed="rId4">
            <a:alphaModFix/>
          </a:blip>
          <a:stretch>
            <a:fillRect/>
          </a:stretch>
        </p:blipFill>
        <p:spPr>
          <a:xfrm>
            <a:off x="4889990" y="2027275"/>
            <a:ext cx="3797086" cy="2972725"/>
          </a:xfrm>
          <a:prstGeom prst="rect">
            <a:avLst/>
          </a:prstGeom>
          <a:noFill/>
          <a:ln>
            <a:noFill/>
          </a:ln>
        </p:spPr>
      </p:pic>
      <p:sp>
        <p:nvSpPr>
          <p:cNvPr id="137" name="Google Shape;137;p19"/>
          <p:cNvSpPr/>
          <p:nvPr/>
        </p:nvSpPr>
        <p:spPr>
          <a:xfrm>
            <a:off x="2438400" y="4295300"/>
            <a:ext cx="842100" cy="7818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128075" y="3164300"/>
            <a:ext cx="2476500" cy="653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7174850" y="4504400"/>
            <a:ext cx="842100" cy="572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82"/>
          <p:cNvPicPr preferRelativeResize="0"/>
          <p:nvPr/>
        </p:nvPicPr>
        <p:blipFill>
          <a:blip r:embed="rId3">
            <a:alphaModFix/>
          </a:blip>
          <a:stretch>
            <a:fillRect/>
          </a:stretch>
        </p:blipFill>
        <p:spPr>
          <a:xfrm>
            <a:off x="301675" y="701978"/>
            <a:ext cx="3821151" cy="3173250"/>
          </a:xfrm>
          <a:prstGeom prst="rect">
            <a:avLst/>
          </a:prstGeom>
          <a:noFill/>
          <a:ln>
            <a:noFill/>
          </a:ln>
        </p:spPr>
      </p:pic>
      <p:sp>
        <p:nvSpPr>
          <p:cNvPr id="589" name="Google Shape;589;p82"/>
          <p:cNvSpPr/>
          <p:nvPr/>
        </p:nvSpPr>
        <p:spPr>
          <a:xfrm>
            <a:off x="4493775" y="1753125"/>
            <a:ext cx="3459000" cy="9381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Enter押下後左記のように実行されていればOKです。</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83"/>
          <p:cNvPicPr preferRelativeResize="0"/>
          <p:nvPr/>
        </p:nvPicPr>
        <p:blipFill>
          <a:blip r:embed="rId3">
            <a:alphaModFix/>
          </a:blip>
          <a:stretch>
            <a:fillRect/>
          </a:stretch>
        </p:blipFill>
        <p:spPr>
          <a:xfrm>
            <a:off x="311698" y="796525"/>
            <a:ext cx="4784625" cy="3915850"/>
          </a:xfrm>
          <a:prstGeom prst="rect">
            <a:avLst/>
          </a:prstGeom>
          <a:noFill/>
          <a:ln>
            <a:noFill/>
          </a:ln>
        </p:spPr>
      </p:pic>
      <p:sp>
        <p:nvSpPr>
          <p:cNvPr id="595" name="Google Shape;595;p83"/>
          <p:cNvSpPr/>
          <p:nvPr/>
        </p:nvSpPr>
        <p:spPr>
          <a:xfrm>
            <a:off x="5486400" y="1512475"/>
            <a:ext cx="2927700" cy="7074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左記のように実行が</a:t>
            </a:r>
            <a:r>
              <a:rPr lang="ja">
                <a:solidFill>
                  <a:schemeClr val="dk1"/>
                </a:solidFill>
              </a:rPr>
              <a:t>完了します。</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84"/>
          <p:cNvPicPr preferRelativeResize="0"/>
          <p:nvPr/>
        </p:nvPicPr>
        <p:blipFill>
          <a:blip r:embed="rId3">
            <a:alphaModFix/>
          </a:blip>
          <a:stretch>
            <a:fillRect/>
          </a:stretch>
        </p:blipFill>
        <p:spPr>
          <a:xfrm>
            <a:off x="311698" y="716925"/>
            <a:ext cx="4846652" cy="4125776"/>
          </a:xfrm>
          <a:prstGeom prst="rect">
            <a:avLst/>
          </a:prstGeom>
          <a:noFill/>
          <a:ln>
            <a:noFill/>
          </a:ln>
        </p:spPr>
      </p:pic>
      <p:sp>
        <p:nvSpPr>
          <p:cNvPr id="601" name="Google Shape;601;p84"/>
          <p:cNvSpPr/>
          <p:nvPr/>
        </p:nvSpPr>
        <p:spPr>
          <a:xfrm>
            <a:off x="5406175" y="1372125"/>
            <a:ext cx="3431100" cy="2271300"/>
          </a:xfrm>
          <a:prstGeom prst="roundRect">
            <a:avLst>
              <a:gd fmla="val 16667" name="adj"/>
            </a:avLst>
          </a:prstGeom>
          <a:solidFill>
            <a:srgbClr val="FFFFFF"/>
          </a:solid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これでDockerはインストールされました。実行されていることを確認します。</a:t>
            </a:r>
            <a:endParaRPr>
              <a:solidFill>
                <a:schemeClr val="dk1"/>
              </a:solidFill>
            </a:endParaRPr>
          </a:p>
          <a:p>
            <a:pPr indent="0" lvl="0" marL="0" rtl="0" algn="l">
              <a:spcBef>
                <a:spcPts val="0"/>
              </a:spcBef>
              <a:spcAft>
                <a:spcPts val="0"/>
              </a:spcAft>
              <a:buNone/>
            </a:pPr>
            <a:r>
              <a:rPr lang="ja">
                <a:solidFill>
                  <a:schemeClr val="dk1"/>
                </a:solidFill>
              </a:rPr>
              <a:t>①sudo systemctl status docker</a:t>
            </a:r>
            <a:endParaRPr>
              <a:solidFill>
                <a:schemeClr val="dk1"/>
              </a:solidFill>
            </a:endParaRPr>
          </a:p>
          <a:p>
            <a:pPr indent="0" lvl="0" marL="0" rtl="0" algn="l">
              <a:spcBef>
                <a:spcPts val="0"/>
              </a:spcBef>
              <a:spcAft>
                <a:spcPts val="0"/>
              </a:spcAft>
              <a:buNone/>
            </a:pPr>
            <a:r>
              <a:rPr lang="ja">
                <a:solidFill>
                  <a:schemeClr val="dk1"/>
                </a:solidFill>
              </a:rPr>
              <a:t>と入力</a:t>
            </a:r>
            <a:endParaRPr>
              <a:solidFill>
                <a:schemeClr val="dk1"/>
              </a:solidFill>
            </a:endParaRPr>
          </a:p>
          <a:p>
            <a:pPr indent="0" lvl="0" marL="0" rtl="0" algn="l">
              <a:spcBef>
                <a:spcPts val="0"/>
              </a:spcBef>
              <a:spcAft>
                <a:spcPts val="0"/>
              </a:spcAft>
              <a:buNone/>
            </a:pPr>
            <a:r>
              <a:rPr lang="ja">
                <a:solidFill>
                  <a:schemeClr val="dk1"/>
                </a:solidFill>
              </a:rPr>
              <a:t>②左記のように出力されていれば完了。</a:t>
            </a:r>
            <a:endParaRPr>
              <a:solidFill>
                <a:schemeClr val="dk1"/>
              </a:solidFill>
            </a:endParaRPr>
          </a:p>
          <a:p>
            <a:pPr indent="0" lvl="0" marL="0" rtl="0" algn="l">
              <a:spcBef>
                <a:spcPts val="0"/>
              </a:spcBef>
              <a:spcAft>
                <a:spcPts val="0"/>
              </a:spcAft>
              <a:buNone/>
            </a:pPr>
            <a:r>
              <a:rPr lang="ja">
                <a:solidFill>
                  <a:schemeClr val="dk1"/>
                </a:solidFill>
              </a:rPr>
              <a:t>③ctrl+cを押下でsystemctl状態を終了。</a:t>
            </a:r>
            <a:endParaRPr>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ja" sz="5700"/>
              <a:t>EOF</a:t>
            </a:r>
            <a:endParaRPr sz="5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Clr>
                <a:schemeClr val="dk1"/>
              </a:buClr>
              <a:buSzPts val="1100"/>
              <a:buFont typeface="Arial"/>
              <a:buNone/>
            </a:pPr>
            <a:r>
              <a:rPr lang="ja"/>
              <a:t>ubuntuのインストール</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Ubuntu</a:t>
            </a:r>
            <a:r>
              <a:rPr lang="ja"/>
              <a:t>とは何か</a:t>
            </a:r>
            <a:endParaRPr/>
          </a:p>
        </p:txBody>
      </p:sp>
      <p:sp>
        <p:nvSpPr>
          <p:cNvPr id="150" name="Google Shape;150;p21"/>
          <p:cNvSpPr txBox="1"/>
          <p:nvPr>
            <p:ph idx="1" type="body"/>
          </p:nvPr>
        </p:nvSpPr>
        <p:spPr>
          <a:xfrm>
            <a:off x="311700" y="1162500"/>
            <a:ext cx="8520600" cy="37242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Clr>
                <a:schemeClr val="dk1"/>
              </a:buClr>
              <a:buSzPct val="25581"/>
              <a:buFont typeface="Arial"/>
              <a:buNone/>
            </a:pPr>
            <a:r>
              <a:rPr lang="ja" sz="4300">
                <a:solidFill>
                  <a:schemeClr val="dk1"/>
                </a:solidFill>
                <a:latin typeface="Arial"/>
                <a:ea typeface="Arial"/>
                <a:cs typeface="Arial"/>
                <a:sym typeface="Arial"/>
              </a:rPr>
              <a:t>Ubuntuは、</a:t>
            </a:r>
            <a:r>
              <a:rPr b="1" lang="ja" sz="4300">
                <a:solidFill>
                  <a:srgbClr val="FF0000"/>
                </a:solidFill>
                <a:latin typeface="Arial"/>
                <a:ea typeface="Arial"/>
                <a:cs typeface="Arial"/>
                <a:sym typeface="Arial"/>
              </a:rPr>
              <a:t>コンピュータのオペレーティングシステム（OS）のひとつです。</a:t>
            </a:r>
            <a:r>
              <a:rPr lang="ja" sz="4300">
                <a:solidFill>
                  <a:schemeClr val="dk1"/>
                </a:solidFill>
                <a:latin typeface="Arial"/>
                <a:ea typeface="Arial"/>
                <a:cs typeface="Arial"/>
                <a:sym typeface="Arial"/>
              </a:rPr>
              <a:t>オペレーティングシステムは、コンピュータの基本的な機能を制御し、アプリケーションの実行やファイルの管理などを可能にするソフトウェアです。</a:t>
            </a:r>
            <a:br>
              <a:rPr lang="ja" sz="4300">
                <a:solidFill>
                  <a:schemeClr val="dk1"/>
                </a:solidFill>
                <a:latin typeface="Arial"/>
                <a:ea typeface="Arial"/>
                <a:cs typeface="Arial"/>
                <a:sym typeface="Arial"/>
              </a:rPr>
            </a:br>
            <a:br>
              <a:rPr lang="ja" sz="4300">
                <a:solidFill>
                  <a:schemeClr val="dk1"/>
                </a:solidFill>
                <a:latin typeface="Arial"/>
                <a:ea typeface="Arial"/>
                <a:cs typeface="Arial"/>
                <a:sym typeface="Arial"/>
              </a:rPr>
            </a:br>
            <a:r>
              <a:rPr b="1" lang="ja" sz="4300">
                <a:solidFill>
                  <a:srgbClr val="FF0000"/>
                </a:solidFill>
                <a:latin typeface="Arial"/>
                <a:ea typeface="Arial"/>
                <a:cs typeface="Arial"/>
                <a:sym typeface="Arial"/>
              </a:rPr>
              <a:t>Ubuntuはセキュリティ、安定性、パフォーマンスに重点を置いており、適度なリソース消費量と高いカスタマイズ性が特徴です。</a:t>
            </a:r>
            <a:r>
              <a:rPr lang="ja" sz="4300">
                <a:solidFill>
                  <a:schemeClr val="dk1"/>
                </a:solidFill>
                <a:latin typeface="Arial"/>
                <a:ea typeface="Arial"/>
                <a:cs typeface="Arial"/>
                <a:sym typeface="Arial"/>
              </a:rPr>
              <a:t>また、多くの主要なソフトウェアやハードウェアに対するサポートも提供されています。</a:t>
            </a:r>
            <a:br>
              <a:rPr lang="ja" sz="4300">
                <a:solidFill>
                  <a:schemeClr val="dk1"/>
                </a:solidFill>
                <a:latin typeface="Arial"/>
                <a:ea typeface="Arial"/>
                <a:cs typeface="Arial"/>
                <a:sym typeface="Arial"/>
              </a:rPr>
            </a:br>
            <a:br>
              <a:rPr lang="ja" sz="4300">
                <a:solidFill>
                  <a:schemeClr val="dk1"/>
                </a:solidFill>
                <a:latin typeface="Arial"/>
                <a:ea typeface="Arial"/>
                <a:cs typeface="Arial"/>
                <a:sym typeface="Arial"/>
              </a:rPr>
            </a:br>
            <a:r>
              <a:rPr lang="ja" sz="4300">
                <a:solidFill>
                  <a:schemeClr val="dk1"/>
                </a:solidFill>
                <a:latin typeface="Arial"/>
                <a:ea typeface="Arial"/>
                <a:cs typeface="Arial"/>
                <a:sym typeface="Arial"/>
              </a:rPr>
              <a:t>総じて、Ubuntuは安定性、セキュリティ、利便性を提供するオープンソースのオペレーティングシステムであり、幅広いユーザーに利用されています。</a:t>
            </a:r>
            <a:endParaRPr sz="4300">
              <a:solidFill>
                <a:schemeClr val="dk1"/>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